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1" r:id="rId1"/>
    <p:sldMasterId id="2147483732" r:id="rId2"/>
    <p:sldMasterId id="2147483733" r:id="rId3"/>
    <p:sldMasterId id="2147483734" r:id="rId4"/>
    <p:sldMasterId id="2147483735" r:id="rId5"/>
    <p:sldMasterId id="2147483736" r:id="rId6"/>
    <p:sldMasterId id="2147483737" r:id="rId7"/>
  </p:sldMasterIdLst>
  <p:notesMasterIdLst>
    <p:notesMasterId r:id="rId108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442" r:id="rId27"/>
    <p:sldId id="443" r:id="rId28"/>
    <p:sldId id="359" r:id="rId29"/>
    <p:sldId id="360" r:id="rId30"/>
    <p:sldId id="444" r:id="rId31"/>
    <p:sldId id="278" r:id="rId32"/>
    <p:sldId id="279" r:id="rId33"/>
    <p:sldId id="445" r:id="rId34"/>
    <p:sldId id="446" r:id="rId35"/>
    <p:sldId id="447" r:id="rId36"/>
    <p:sldId id="448" r:id="rId37"/>
    <p:sldId id="361" r:id="rId38"/>
    <p:sldId id="362" r:id="rId39"/>
    <p:sldId id="449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450" r:id="rId49"/>
    <p:sldId id="451" r:id="rId50"/>
    <p:sldId id="452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20"/>
    <p:restoredTop sz="94687"/>
  </p:normalViewPr>
  <p:slideViewPr>
    <p:cSldViewPr snapToGrid="0">
      <p:cViewPr varScale="1">
        <p:scale>
          <a:sx n="112" d="100"/>
          <a:sy n="112" d="100"/>
        </p:scale>
        <p:origin x="117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tableStyles" Target="tableStyles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47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presProps" Target="presProps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viewProps" Target="viewProps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62" Type="http://schemas.openxmlformats.org/officeDocument/2006/relationships/slide" Target="slides/slide55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9" name="Google Shape;6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4" name="Google Shape;6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9" name="Google Shape;6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4" name="Google Shape;6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9" name="Google Shape;6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5" name="Google Shape;6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b9ccda7c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2" name="Google Shape;672;g3b9ccda7c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b9ccda7c7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b9ccda7c7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g3b9ccda7c73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b9ccda7c7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b9ccda7c7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g3b9ccda7c7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2" name="Google Shape;6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e31c6496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7" name="Google Shape;577;g3e31c6496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6" name="Google Shape;7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1" name="Google Shape;7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1" name="Google Shape;7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>
          <a:extLst>
            <a:ext uri="{FF2B5EF4-FFF2-40B4-BE49-F238E27FC236}">
              <a16:creationId xmlns:a16="http://schemas.microsoft.com/office/drawing/2014/main" id="{959AF54E-2086-1176-660E-AAFEDCC4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:notes">
            <a:extLst>
              <a:ext uri="{FF2B5EF4-FFF2-40B4-BE49-F238E27FC236}">
                <a16:creationId xmlns:a16="http://schemas.microsoft.com/office/drawing/2014/main" id="{E520F566-20D2-4E35-C176-80AB8C16C4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1" name="Google Shape;711;p12:notes">
            <a:extLst>
              <a:ext uri="{FF2B5EF4-FFF2-40B4-BE49-F238E27FC236}">
                <a16:creationId xmlns:a16="http://schemas.microsoft.com/office/drawing/2014/main" id="{E7FE345B-824B-E6A8-41B3-FE39C0BBBF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8953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>
          <a:extLst>
            <a:ext uri="{FF2B5EF4-FFF2-40B4-BE49-F238E27FC236}">
              <a16:creationId xmlns:a16="http://schemas.microsoft.com/office/drawing/2014/main" id="{F370B512-6374-36C1-EBD6-2C71A0711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:notes">
            <a:extLst>
              <a:ext uri="{FF2B5EF4-FFF2-40B4-BE49-F238E27FC236}">
                <a16:creationId xmlns:a16="http://schemas.microsoft.com/office/drawing/2014/main" id="{A42CE337-21BC-6237-6CB5-F91107B8BD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1" name="Google Shape;711;p12:notes">
            <a:extLst>
              <a:ext uri="{FF2B5EF4-FFF2-40B4-BE49-F238E27FC236}">
                <a16:creationId xmlns:a16="http://schemas.microsoft.com/office/drawing/2014/main" id="{458E133F-7EF6-3CDF-ACCD-249CBC33DD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919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>
          <a:extLst>
            <a:ext uri="{FF2B5EF4-FFF2-40B4-BE49-F238E27FC236}">
              <a16:creationId xmlns:a16="http://schemas.microsoft.com/office/drawing/2014/main" id="{1008C2CA-7C06-47BB-FBD9-3D6F917A7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:notes">
            <a:extLst>
              <a:ext uri="{FF2B5EF4-FFF2-40B4-BE49-F238E27FC236}">
                <a16:creationId xmlns:a16="http://schemas.microsoft.com/office/drawing/2014/main" id="{4C1FF6AE-FCE6-5184-E5FF-DBF9913FB1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10:notes">
            <a:extLst>
              <a:ext uri="{FF2B5EF4-FFF2-40B4-BE49-F238E27FC236}">
                <a16:creationId xmlns:a16="http://schemas.microsoft.com/office/drawing/2014/main" id="{7CCE0EB5-8189-39DF-A218-061BD02B0D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5739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1143BF97-9E80-1079-FB2E-CB5E2901B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:notes">
            <a:extLst>
              <a:ext uri="{FF2B5EF4-FFF2-40B4-BE49-F238E27FC236}">
                <a16:creationId xmlns:a16="http://schemas.microsoft.com/office/drawing/2014/main" id="{C208A914-48D7-9597-EFCA-DE5FB113BF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7" name="Google Shape;657;p13:notes">
            <a:extLst>
              <a:ext uri="{FF2B5EF4-FFF2-40B4-BE49-F238E27FC236}">
                <a16:creationId xmlns:a16="http://schemas.microsoft.com/office/drawing/2014/main" id="{F9FB8A2B-3B0C-0283-E646-CC9703A251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4787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B9861CBC-2D27-60F6-F0C2-179ADCDCE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:notes">
            <a:extLst>
              <a:ext uri="{FF2B5EF4-FFF2-40B4-BE49-F238E27FC236}">
                <a16:creationId xmlns:a16="http://schemas.microsoft.com/office/drawing/2014/main" id="{309E2241-7524-8EEC-378F-CBA882B571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7" name="Google Shape;657;p13:notes">
            <a:extLst>
              <a:ext uri="{FF2B5EF4-FFF2-40B4-BE49-F238E27FC236}">
                <a16:creationId xmlns:a16="http://schemas.microsoft.com/office/drawing/2014/main" id="{9288E60C-6505-692C-82C2-3AA8654F40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8068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F60A4AE1-7036-0B5C-9273-084421F52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:notes">
            <a:extLst>
              <a:ext uri="{FF2B5EF4-FFF2-40B4-BE49-F238E27FC236}">
                <a16:creationId xmlns:a16="http://schemas.microsoft.com/office/drawing/2014/main" id="{D2E55F0A-DB25-AB0B-3FFE-FEC3CF39A3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7" name="Google Shape;657;p13:notes">
            <a:extLst>
              <a:ext uri="{FF2B5EF4-FFF2-40B4-BE49-F238E27FC236}">
                <a16:creationId xmlns:a16="http://schemas.microsoft.com/office/drawing/2014/main" id="{3985F671-0866-EAD3-ABD1-9FCC96E722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781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7" name="Google Shape;5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1" name="Google Shape;741;p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c5fa06cb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6" name="Google Shape;746;g3c5fa06cb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c5fa06cb56_0_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g3c5fa06cb5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c5fa06cb56_0_9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g3c5fa06cb5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c5fa06cb56_0_1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g3c5fa06cb5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c5fa06cb56_0_19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g3c5fa06cb5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c5fa06cb56_0_2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g3c5fa06cb5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caa1c53f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1" name="Google Shape;781;g3caa1c53f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0" name="Google Shape;72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1" name="Google Shape;72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42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c3575d22ce_0_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g3c3575d22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>
          <a:extLst>
            <a:ext uri="{FF2B5EF4-FFF2-40B4-BE49-F238E27FC236}">
              <a16:creationId xmlns:a16="http://schemas.microsoft.com/office/drawing/2014/main" id="{C02F02CA-257C-7F86-E493-A2016C95D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>
            <a:extLst>
              <a:ext uri="{FF2B5EF4-FFF2-40B4-BE49-F238E27FC236}">
                <a16:creationId xmlns:a16="http://schemas.microsoft.com/office/drawing/2014/main" id="{53163AD8-A53D-8408-2BC0-3063E17632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8:notes">
            <a:extLst>
              <a:ext uri="{FF2B5EF4-FFF2-40B4-BE49-F238E27FC236}">
                <a16:creationId xmlns:a16="http://schemas.microsoft.com/office/drawing/2014/main" id="{7ECABE58-D481-BDD9-E4CE-5BCFF21DD6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34527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2" name="Google Shape;8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7" name="Google Shape;8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2" name="Google Shape;8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8" name="Google Shape;8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3" name="Google Shape;8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8" name="Google Shape;83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3" name="Google Shape;84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0" name="Google Shape;85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5" name="Google Shape;8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c3575d22ce_0_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g3c3575d22c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0" name="Google Shape;8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5" name="Google Shape;86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1" name="Google Shape;87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6" name="Google Shape;87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3e6fd1816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1" name="Google Shape;881;g3e6fd1816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3e6fd18164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7" name="Google Shape;887;g3e6fd18164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3e6fd18164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3" name="Google Shape;893;g3e6fd18164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3e6fd18164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9" name="Google Shape;899;g3e6fd18164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3b0d598f3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0" name="Google Shape;920;g3b0d598f3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1" name="Google Shape;921;g3b0d598f3c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zh-TW"/>
              <a:t>62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c3575d2511_0_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g3c3575d25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c3575d22ce_0_1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g3c3575d22c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3c3575d2511_0_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g3c3575d251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3c3575d2511_0_1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g3c3575d251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0" name="Google Shape;95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5" name="Google Shape;95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0" name="Google Shape;96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6" name="Google Shape;96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3" name="Google Shape;97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0" name="Google Shape;98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5" name="Google Shape;98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1" name="Google Shape;99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c3575d22ce_0_18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g3c3575d22c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6" name="Google Shape;99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1" name="Google Shape;100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2" name="Google Shape;1002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8" name="Google Shape;100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4" name="Google Shape;101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0" name="Google Shape;102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5" name="Google Shape;102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2" name="Google Shape;103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7" name="Google Shape;103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2" name="Google Shape;104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3aaa50201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8" name="Google Shape;1048;g3aaa50201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c3575d22ce_0_2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g3c3575d22c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3c3575d2511_0_3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g3c3575d251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3c3575d2511_0_3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g3c3575d251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3c3575d2511_0_4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g3c3575d251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3c3575d2511_0_48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g3c3575d251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3c3575d2511_0_5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g3c3575d251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9" name="Google Shape;108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0" name="Google Shape;1090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6" name="Google Shape;109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3" name="Google Shape;110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3aaa5f6709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9" name="Google Shape;1109;g3aaa5f6709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3c3575d22ce_0_12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g3c3575d22c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2" name="Google Shape;6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3c3575d22ce_0_12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g3c3575d22c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3c3575d22ce_0_13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g3c3575d22ce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3c3575d22ce_0_138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g3c3575d22c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3c3575d22ce_0_14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g3c3575d22c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3c3575d22ce_0_15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g3c3575d22ce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3c3575d22ce_0_15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g3c3575d22ce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3c3575d22ce_0_16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g3c3575d22ce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75" name="Google Shape;275;p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76" name="Google Shape;276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85" name="Google Shape;285;p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0" name="Google Shape;310;p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6" name="Google Shape;316;p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1" name="Google Shape;321;p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43" name="Google Shape;343;p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49" name="Google Shape;349;p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50" name="Google Shape;350;p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56" name="Google Shape;356;p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57" name="Google Shape;357;p5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58" name="Google Shape;358;p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59" name="Google Shape;359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65" name="Google Shape;365;p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66" name="Google Shape;366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5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73" name="Google Shape;373;p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9" name="Google Shape;379;p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5" name="Google Shape;385;p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0" name="Google Shape;390;p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6" name="Google Shape;396;p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23" name="Google Shape;423;p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29" name="Google Shape;429;p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35" name="Google Shape;435;p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36" name="Google Shape;436;p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2" name="Google Shape;442;p7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3" name="Google Shape;443;p7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4" name="Google Shape;444;p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5" name="Google Shape;445;p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7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56" name="Google Shape;456;p7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7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64" name="Google Shape;464;p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7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70" name="Google Shape;470;p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76" name="Google Shape;476;p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7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1" name="Google Shape;481;p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兩項物件" type="txAndTwoObj">
  <p:cSld name="TEXT_AND_TWO_OBJECTS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7" name="Google Shape;487;p7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8" name="Google Shape;488;p78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9" name="Google Shape;489;p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8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3" name="Google Shape;523;p8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4" name="Google Shape;524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8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0" name="Google Shape;530;p8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1" name="Google Shape;531;p8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2" name="Google Shape;532;p8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3" name="Google Shape;533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8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4" name="Google Shape;544;p8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5" name="Google Shape;545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8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1" name="Google Shape;551;p8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2" name="Google Shape;552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8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9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4" name="Google Shape;564;p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8" name="Google Shape;328;p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9" name="Google Shape;329;p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tile tx="0" ty="0" sx="100000" sy="100000" flip="none" algn="tl"/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Google Shape;406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7" name="Google Shape;407;p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8" name="Google Shape;408;p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9" name="Google Shape;409;p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Google Shape;495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6" name="Google Shape;496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7" name="Google Shape;497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1"/>
          <p:cNvSpPr txBox="1"/>
          <p:nvPr/>
        </p:nvSpPr>
        <p:spPr>
          <a:xfrm>
            <a:off x="106363" y="1999929"/>
            <a:ext cx="9037500" cy="2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禮儀年甲年</a:t>
            </a:r>
            <a:endParaRPr sz="54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zh-TW" sz="5400" b="1" u="sng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聖神降臨節</a:t>
            </a:r>
            <a:r>
              <a:rPr lang="zh-TW" sz="5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主日彌撒</a:t>
            </a:r>
            <a:endParaRPr sz="5400" b="1" i="0" u="sng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8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72" name="Google Shape;572;p91"/>
          <p:cNvSpPr txBox="1"/>
          <p:nvPr/>
        </p:nvSpPr>
        <p:spPr>
          <a:xfrm>
            <a:off x="733475" y="4652975"/>
            <a:ext cx="7903200" cy="15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DFKai-SB"/>
              <a:buNone/>
            </a:pPr>
            <a:r>
              <a:rPr lang="zh-TW" sz="4400" b="0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請關掉手機或轉至振動位置,</a:t>
            </a:r>
            <a:endParaRPr sz="4400" b="0" i="0" u="none" strike="noStrike" cap="none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DFKai-SB"/>
              <a:buNone/>
            </a:pPr>
            <a:r>
              <a:rPr lang="zh-TW" sz="4400" b="0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 準備好心靈，彌撒即將開始。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91"/>
          <p:cNvSpPr txBox="1"/>
          <p:nvPr/>
        </p:nvSpPr>
        <p:spPr>
          <a:xfrm>
            <a:off x="7527925" y="496888"/>
            <a:ext cx="9302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Google Shape;574;p91"/>
          <p:cNvSpPr txBox="1"/>
          <p:nvPr/>
        </p:nvSpPr>
        <p:spPr>
          <a:xfrm>
            <a:off x="395288" y="333375"/>
            <a:ext cx="8318500" cy="12001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E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今   日   彌   撒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00"/>
          <p:cNvSpPr txBox="1"/>
          <p:nvPr/>
        </p:nvSpPr>
        <p:spPr>
          <a:xfrm>
            <a:off x="179400" y="661362"/>
            <a:ext cx="8796600" cy="541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主禮：願天父的慈愛，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基督的聖寵，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聖神的恩賜，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與你們同在。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5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全體：也與你的心靈同在。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89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</a:t>
            </a:r>
            <a:endParaRPr/>
          </a:p>
        </p:txBody>
      </p:sp>
      <p:sp>
        <p:nvSpPr>
          <p:cNvPr id="1167" name="Google Shape;1167;p189"/>
          <p:cNvSpPr txBox="1">
            <a:spLocks noGrp="1"/>
          </p:cNvSpPr>
          <p:nvPr>
            <p:ph type="body" idx="1"/>
          </p:nvPr>
        </p:nvSpPr>
        <p:spPr>
          <a:xfrm>
            <a:off x="430212" y="1268412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風滿天，春臨大地，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傳誦祢旨意。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飄拂，喚醒人靈，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主聖神的噓氣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溫暖我心。</a:t>
            </a:r>
            <a:endParaRPr/>
          </a:p>
        </p:txBody>
      </p:sp>
      <p:sp>
        <p:nvSpPr>
          <p:cNvPr id="1168" name="Google Shape;1168;p189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天主聖神 8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01"/>
          <p:cNvSpPr txBox="1"/>
          <p:nvPr/>
        </p:nvSpPr>
        <p:spPr>
          <a:xfrm>
            <a:off x="251460" y="0"/>
            <a:ext cx="8321040" cy="720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各位教友，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現在我們大家認罪，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虔誠地舉行聖祭。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8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48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(靜默片刻)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02"/>
          <p:cNvSpPr/>
          <p:nvPr/>
        </p:nvSpPr>
        <p:spPr>
          <a:xfrm>
            <a:off x="917575" y="476250"/>
            <a:ext cx="7615238" cy="586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全體: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我向全能的天主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和各位教友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承認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我在思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言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行為</a:t>
            </a:r>
            <a:endParaRPr sz="60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上的過失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03"/>
          <p:cNvSpPr txBox="1"/>
          <p:nvPr/>
        </p:nvSpPr>
        <p:spPr>
          <a:xfrm>
            <a:off x="341100" y="44450"/>
            <a:ext cx="870720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我的重罪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為此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懇請</a:t>
            </a:r>
            <a:endParaRPr sz="60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終身童貞聖母瑪利亞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天使聖人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和你們各位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教友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為我祈求上主，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我們的天主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04"/>
          <p:cNvSpPr txBox="1"/>
          <p:nvPr/>
        </p:nvSpPr>
        <p:spPr>
          <a:xfrm>
            <a:off x="395288" y="333375"/>
            <a:ext cx="8382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願全能的天主垂憐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我們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赦免我們的罪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使我們得到永生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104"/>
          <p:cNvSpPr/>
          <p:nvPr/>
        </p:nvSpPr>
        <p:spPr>
          <a:xfrm>
            <a:off x="552450" y="5753100"/>
            <a:ext cx="6378575" cy="105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全體：阿 們。 </a:t>
            </a:r>
            <a:endParaRPr sz="6000" b="1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05"/>
          <p:cNvSpPr txBox="1"/>
          <p:nvPr/>
        </p:nvSpPr>
        <p:spPr>
          <a:xfrm>
            <a:off x="1447800" y="115888"/>
            <a:ext cx="7391400" cy="67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05"/>
          <p:cNvSpPr txBox="1"/>
          <p:nvPr/>
        </p:nvSpPr>
        <p:spPr>
          <a:xfrm>
            <a:off x="3492500" y="6354763"/>
            <a:ext cx="18415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05"/>
          <p:cNvSpPr txBox="1"/>
          <p:nvPr/>
        </p:nvSpPr>
        <p:spPr>
          <a:xfrm>
            <a:off x="7792279" y="6278362"/>
            <a:ext cx="135172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垂憐經</a:t>
            </a:r>
            <a:b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06"/>
          <p:cNvSpPr txBox="1"/>
          <p:nvPr/>
        </p:nvSpPr>
        <p:spPr>
          <a:xfrm>
            <a:off x="1447800" y="115888"/>
            <a:ext cx="7391400" cy="6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06"/>
          <p:cNvSpPr txBox="1"/>
          <p:nvPr/>
        </p:nvSpPr>
        <p:spPr>
          <a:xfrm>
            <a:off x="3492500" y="6354763"/>
            <a:ext cx="184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06"/>
          <p:cNvSpPr txBox="1"/>
          <p:nvPr/>
        </p:nvSpPr>
        <p:spPr>
          <a:xfrm>
            <a:off x="7792279" y="6278362"/>
            <a:ext cx="1351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垂憐經</a:t>
            </a:r>
            <a:b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Google Shape;677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09"/>
          <p:cNvSpPr txBox="1"/>
          <p:nvPr/>
        </p:nvSpPr>
        <p:spPr>
          <a:xfrm>
            <a:off x="179388" y="28575"/>
            <a:ext cx="8496300" cy="1130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集     禱     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109"/>
          <p:cNvSpPr txBox="1"/>
          <p:nvPr/>
        </p:nvSpPr>
        <p:spPr>
          <a:xfrm>
            <a:off x="323850" y="1104901"/>
            <a:ext cx="8351838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主禮</a:t>
            </a:r>
            <a:r>
              <a:rPr lang="zh-TW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………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祂和祢及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聖神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永生永王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2"/>
          <p:cNvSpPr/>
          <p:nvPr/>
        </p:nvSpPr>
        <p:spPr>
          <a:xfrm>
            <a:off x="1368530" y="2215187"/>
            <a:ext cx="6172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92"/>
          <p:cNvSpPr txBox="1"/>
          <p:nvPr/>
        </p:nvSpPr>
        <p:spPr>
          <a:xfrm>
            <a:off x="7482775" y="6310075"/>
            <a:ext cx="11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81" name="Google Shape;581;p92"/>
          <p:cNvSpPr/>
          <p:nvPr/>
        </p:nvSpPr>
        <p:spPr>
          <a:xfrm>
            <a:off x="504000" y="397173"/>
            <a:ext cx="813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5200" b="1" i="0" u="none" strike="noStrike" cap="none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進  堂  </a:t>
            </a:r>
            <a:r>
              <a:rPr lang="zh-TW" sz="5200" b="1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詠</a:t>
            </a:r>
            <a:endParaRPr sz="5200" b="1">
              <a:solidFill>
                <a:srgbClr val="00006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3200" b="1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（智：1：7）</a:t>
            </a:r>
            <a:endParaRPr sz="3200" b="1">
              <a:solidFill>
                <a:srgbClr val="00006C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82" name="Google Shape;582;p92"/>
          <p:cNvSpPr txBox="1">
            <a:spLocks noGrp="1"/>
          </p:cNvSpPr>
          <p:nvPr>
            <p:ph type="title" idx="4294967295"/>
          </p:nvPr>
        </p:nvSpPr>
        <p:spPr>
          <a:xfrm>
            <a:off x="590600" y="3582912"/>
            <a:ext cx="8182800" cy="14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57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上主的神充滿了世界，</a:t>
            </a:r>
            <a:endParaRPr sz="57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57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上主的神包羅萬象，</a:t>
            </a:r>
            <a:endParaRPr sz="57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57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上主的神通曉一切語言。</a:t>
            </a:r>
            <a:endParaRPr sz="57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57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上主的神，阿肋路亞。</a:t>
            </a:r>
            <a:endParaRPr sz="57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92"/>
          <p:cNvSpPr/>
          <p:nvPr/>
        </p:nvSpPr>
        <p:spPr>
          <a:xfrm>
            <a:off x="4454820" y="327511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4" name="Google Shape;584;p92"/>
          <p:cNvSpPr/>
          <p:nvPr/>
        </p:nvSpPr>
        <p:spPr>
          <a:xfrm>
            <a:off x="4454820" y="327511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0"/>
          <p:cNvSpPr txBox="1">
            <a:spLocks noGrp="1"/>
          </p:cNvSpPr>
          <p:nvPr>
            <p:ph type="title" idx="4294967295"/>
          </p:nvPr>
        </p:nvSpPr>
        <p:spPr>
          <a:xfrm>
            <a:off x="477081" y="188640"/>
            <a:ext cx="8169275" cy="135917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/>
              </a:rPr>
              <a:t>聖   道   禮   儀</a:t>
            </a:r>
            <a:endParaRPr sz="7200" b="1">
              <a:solidFill>
                <a:srgbClr val="E8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2" name="Google Shape;572;p10"/>
          <p:cNvSpPr txBox="1"/>
          <p:nvPr/>
        </p:nvSpPr>
        <p:spPr>
          <a:xfrm>
            <a:off x="539750" y="2548491"/>
            <a:ext cx="8064600" cy="318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r>
              <a:rPr lang="zh-TW" sz="54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一</a:t>
            </a:r>
            <a:endParaRPr lang="en-US" altLang="zh-TW"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endParaRPr lang="en-US" sz="6600" b="1" i="0" u="none" strike="noStrike" cap="none" dirty="0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algn="ctr">
              <a:buClr>
                <a:srgbClr val="002060"/>
              </a:buClr>
              <a:buSzPts val="6600"/>
            </a:pPr>
            <a:r>
              <a:rPr lang="zh-CN" altLang="en-US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恭讀</a:t>
            </a:r>
            <a:r>
              <a:rPr lang="en-US" altLang="zh-CN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《</a:t>
            </a:r>
            <a:r>
              <a:rPr lang="zh-CN" altLang="en-US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宗徒大事錄</a:t>
            </a:r>
            <a:r>
              <a:rPr lang="en-US" altLang="zh-CN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》</a:t>
            </a:r>
            <a:endParaRPr sz="4800" b="1" i="0" u="none" strike="noStrike" cap="none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3981B-F6D2-9CCF-E628-983F3B0A8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266C5-CC0F-D4EF-4A82-93F868C8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914292"/>
          </a:xfrm>
        </p:spPr>
        <p:txBody>
          <a:bodyPr/>
          <a:lstStyle/>
          <a:p>
            <a:pPr marL="457200" indent="-457200">
              <a:spcBef>
                <a:spcPts val="560"/>
              </a:spcBef>
            </a:pPr>
            <a:br>
              <a:rPr lang="en-US" altLang="zh-TW" b="1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</a:br>
            <a:br>
              <a:rPr lang="zh-TW" altLang="en-US">
                <a:solidFill>
                  <a:schemeClr val="dk1"/>
                </a:solidFill>
              </a:rPr>
            </a:br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8C232-980B-2343-9A56-A350725E20B1}"/>
              </a:ext>
            </a:extLst>
          </p:cNvPr>
          <p:cNvSpPr txBox="1"/>
          <p:nvPr/>
        </p:nvSpPr>
        <p:spPr>
          <a:xfrm>
            <a:off x="334108" y="91362"/>
            <a:ext cx="847578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經 一</a:t>
            </a:r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  <a:cs typeface="DFKai-SB"/>
              <a:sym typeface="DFKai-SB"/>
            </a:endParaRP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  <a:t> </a:t>
            </a:r>
            <a:endParaRPr lang="en-US" altLang="zh-TW" sz="2800" b="1" dirty="0">
              <a:solidFill>
                <a:srgbClr val="002060"/>
              </a:solidFill>
              <a:latin typeface="PMingLiu"/>
              <a:ea typeface="PMingLiu"/>
              <a:cs typeface="DFKai-SB"/>
              <a:sym typeface="PMingLiu"/>
            </a:endParaRP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五旬節到了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眾人都聚集在一起。忽然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從天上來了一陣響聲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好像暴風颳來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充滿了他們所在的那座房屋。有火一般的舌頭出現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分別停留在他們每一個人的頭</a:t>
            </a: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上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眾人都充滿了聖神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照聖神賜給他們的能力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說起別種語言來。</a:t>
            </a:r>
            <a:endParaRPr lang="en-US" altLang="zh-TW" sz="4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PMingLiu"/>
            </a:endParaRPr>
          </a:p>
        </p:txBody>
      </p:sp>
      <p:sp>
        <p:nvSpPr>
          <p:cNvPr id="4" name="Google Shape;511;g3a4024ab1a9_3_0">
            <a:extLst>
              <a:ext uri="{FF2B5EF4-FFF2-40B4-BE49-F238E27FC236}">
                <a16:creationId xmlns:a16="http://schemas.microsoft.com/office/drawing/2014/main" id="{0D4C7009-A6BE-DBFE-F76A-79CB7B7A4454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05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F709C-B49E-F41E-9C2B-637030BF4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4F59-369E-CF6E-4A15-0BA2541F6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914292"/>
          </a:xfrm>
        </p:spPr>
        <p:txBody>
          <a:bodyPr/>
          <a:lstStyle/>
          <a:p>
            <a:pPr marL="457200" indent="-457200">
              <a:spcBef>
                <a:spcPts val="560"/>
              </a:spcBef>
            </a:pPr>
            <a:br>
              <a:rPr lang="en-US" altLang="zh-TW" b="1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</a:br>
            <a:br>
              <a:rPr lang="zh-TW" altLang="en-US">
                <a:solidFill>
                  <a:schemeClr val="dk1"/>
                </a:solidFill>
              </a:rPr>
            </a:br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D13B5-7FAE-4D5C-40FE-09E49017AD9D}"/>
              </a:ext>
            </a:extLst>
          </p:cNvPr>
          <p:cNvSpPr txBox="1"/>
          <p:nvPr/>
        </p:nvSpPr>
        <p:spPr>
          <a:xfrm>
            <a:off x="334108" y="97352"/>
            <a:ext cx="847578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經 一</a:t>
            </a:r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  <a:cs typeface="DFKai-SB"/>
              <a:sym typeface="DFKai-SB"/>
            </a:endParaRP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  <a:t> </a:t>
            </a:r>
            <a:endParaRPr lang="en-US" altLang="zh-TW" sz="2800" b="1" dirty="0">
              <a:solidFill>
                <a:srgbClr val="002060"/>
              </a:solidFill>
              <a:latin typeface="PMingLiu"/>
              <a:ea typeface="PMingLiu"/>
              <a:cs typeface="DFKai-SB"/>
              <a:sym typeface="PMingLiu"/>
            </a:endParaRP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那時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住在耶路撒冷的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有從天下各國來的虔誠猶太人。這聲音一響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就聚集了許多人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都非常驚</a:t>
            </a: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奇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因為人人都聽見他們說各人本鄉的話。他們驚訝奇怪地說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: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「你看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這些說話的不都是加里肋亞人嗎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?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我們每人怎麼聽見</a:t>
            </a:r>
            <a:endParaRPr lang="en-US" altLang="zh-TW" sz="4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PMingLiu"/>
            </a:endParaRPr>
          </a:p>
        </p:txBody>
      </p:sp>
      <p:sp>
        <p:nvSpPr>
          <p:cNvPr id="4" name="Google Shape;511;g3a4024ab1a9_3_0">
            <a:extLst>
              <a:ext uri="{FF2B5EF4-FFF2-40B4-BE49-F238E27FC236}">
                <a16:creationId xmlns:a16="http://schemas.microsoft.com/office/drawing/2014/main" id="{111D3D04-1EBC-36D4-B3BA-0606E73D8931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80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CDC3D-64A2-222A-1D53-EC712D81C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4965-C3EB-FE59-B590-45CC6B3B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914292"/>
          </a:xfrm>
        </p:spPr>
        <p:txBody>
          <a:bodyPr/>
          <a:lstStyle/>
          <a:p>
            <a:pPr marL="457200" indent="-457200">
              <a:spcBef>
                <a:spcPts val="560"/>
              </a:spcBef>
            </a:pPr>
            <a:br>
              <a:rPr lang="en-US" altLang="zh-TW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</a:br>
            <a:br>
              <a:rPr lang="zh-TW" altLang="en-US" dirty="0">
                <a:solidFill>
                  <a:schemeClr val="dk1"/>
                </a:solidFill>
              </a:rPr>
            </a:br>
            <a:endParaRPr lang="zh-TW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C63EF5-9CD7-0D11-3ED6-FE827AA96BE8}"/>
              </a:ext>
            </a:extLst>
          </p:cNvPr>
          <p:cNvSpPr txBox="1"/>
          <p:nvPr/>
        </p:nvSpPr>
        <p:spPr>
          <a:xfrm>
            <a:off x="334108" y="97352"/>
            <a:ext cx="847578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經 一</a:t>
            </a:r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  <a:cs typeface="DFKai-SB"/>
              <a:sym typeface="DFKai-SB"/>
            </a:endParaRP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  <a:t> </a:t>
            </a:r>
            <a:endParaRPr lang="en-US" altLang="zh-TW" sz="2800" b="1" dirty="0">
              <a:solidFill>
                <a:srgbClr val="002060"/>
              </a:solidFill>
              <a:latin typeface="PMingLiu"/>
              <a:ea typeface="PMingLiu"/>
              <a:cs typeface="DFKai-SB"/>
              <a:sym typeface="PMingLiu"/>
            </a:endParaRP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他們說我們出生地的話呢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?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我們中間有帕提亞人、瑪代人、厄藍人和居住在美索不達米亞、猶太和卡帕多細雅、本都和亞細亞、夫黎基雅和旁非里雅、埃及和靠近基勒乃的利比亞一帶的人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以及僑居的羅馬人、</a:t>
            </a:r>
            <a:endParaRPr lang="en-US" altLang="zh-TW" sz="4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PMingLiu"/>
            </a:endParaRPr>
          </a:p>
        </p:txBody>
      </p:sp>
      <p:sp>
        <p:nvSpPr>
          <p:cNvPr id="4" name="Google Shape;511;g3a4024ab1a9_3_0">
            <a:extLst>
              <a:ext uri="{FF2B5EF4-FFF2-40B4-BE49-F238E27FC236}">
                <a16:creationId xmlns:a16="http://schemas.microsoft.com/office/drawing/2014/main" id="{3A64A517-6953-D41E-F642-6C28DFE6E23D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96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F097D-1E51-B8FA-341B-59D66AB76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744CF-52FA-15B1-2D4A-D28F241A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914292"/>
          </a:xfrm>
        </p:spPr>
        <p:txBody>
          <a:bodyPr/>
          <a:lstStyle/>
          <a:p>
            <a:pPr marL="457200" indent="-457200">
              <a:spcBef>
                <a:spcPts val="560"/>
              </a:spcBef>
            </a:pPr>
            <a:br>
              <a:rPr lang="en-US" altLang="zh-TW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</a:br>
            <a:br>
              <a:rPr lang="zh-TW" altLang="en-US" dirty="0">
                <a:solidFill>
                  <a:schemeClr val="dk1"/>
                </a:solidFill>
              </a:rPr>
            </a:br>
            <a:endParaRPr lang="zh-TW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B0AE2C-1140-B2E4-731B-72E9815DC4C6}"/>
              </a:ext>
            </a:extLst>
          </p:cNvPr>
          <p:cNvSpPr txBox="1"/>
          <p:nvPr/>
        </p:nvSpPr>
        <p:spPr>
          <a:xfrm>
            <a:off x="334108" y="97352"/>
            <a:ext cx="847578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經 一</a:t>
            </a:r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  <a:cs typeface="DFKai-SB"/>
              <a:sym typeface="DFKai-SB"/>
            </a:endParaRP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  <a:t> </a:t>
            </a:r>
            <a:endParaRPr lang="en-US" altLang="zh-TW" sz="2800" b="1" dirty="0">
              <a:solidFill>
                <a:srgbClr val="002060"/>
              </a:solidFill>
              <a:latin typeface="PMingLiu"/>
              <a:ea typeface="PMingLiu"/>
              <a:cs typeface="DFKai-SB"/>
              <a:sym typeface="PMingLiu"/>
            </a:endParaRP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猶太人和歸依猶太教的人、克里特人和阿拉伯人。我們都聽見他們用我們的語言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講論</a:t>
            </a: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天主的奇妙作為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!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」</a:t>
            </a:r>
            <a:endParaRPr lang="en-US" altLang="zh-TW" sz="4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PMingLiu"/>
            </a:endParaRPr>
          </a:p>
        </p:txBody>
      </p:sp>
      <p:sp>
        <p:nvSpPr>
          <p:cNvPr id="4" name="Google Shape;511;g3a4024ab1a9_3_0">
            <a:extLst>
              <a:ext uri="{FF2B5EF4-FFF2-40B4-BE49-F238E27FC236}">
                <a16:creationId xmlns:a16="http://schemas.microsoft.com/office/drawing/2014/main" id="{18ED7A37-5F5D-4840-7778-84ABF7B1AE51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18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13"/>
          <p:cNvSpPr txBox="1"/>
          <p:nvPr/>
        </p:nvSpPr>
        <p:spPr>
          <a:xfrm>
            <a:off x="395536" y="332656"/>
            <a:ext cx="8208714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—上主的聖言—</a:t>
            </a:r>
            <a:endParaRPr sz="6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endParaRPr sz="6600" b="1" i="0" u="none" strike="noStrike" cap="none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14"/>
          <p:cNvSpPr txBox="1"/>
          <p:nvPr/>
        </p:nvSpPr>
        <p:spPr>
          <a:xfrm>
            <a:off x="220825" y="2127075"/>
            <a:ext cx="8496300" cy="1684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dirty="0">
              <a:solidFill>
                <a:srgbClr val="002060"/>
              </a:solidFill>
            </a:endParaRPr>
          </a:p>
          <a:p>
            <a:pPr marL="1800000" marR="0" lvl="0" indent="-160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答：</a:t>
            </a:r>
            <a:r>
              <a:rPr lang="zh-TW" sz="7200" b="1" dirty="0">
                <a:solidFill>
                  <a:srgbClr val="FF0000"/>
                </a:solidFill>
              </a:rPr>
              <a:t>上主，求祢噓氣，使大地煥然一新</a:t>
            </a:r>
            <a:endParaRPr sz="7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13"/>
          <p:cNvSpPr txBox="1"/>
          <p:nvPr/>
        </p:nvSpPr>
        <p:spPr>
          <a:xfrm>
            <a:off x="209394" y="2586750"/>
            <a:ext cx="8797445" cy="1684500"/>
          </a:xfrm>
          <a:prstGeom prst="rect">
            <a:avLst/>
          </a:prstGeom>
          <a:noFill/>
          <a:ln w="9525" cap="flat" cmpd="sng">
            <a:noFill/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lang="en-US" altLang="zh-TW"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3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7200"/>
            </a:pPr>
            <a:r>
              <a:rPr lang="ja-JP" altLang="en-US" sz="4800">
                <a:solidFill>
                  <a:srgbClr val="002060"/>
                </a:solidFill>
              </a:rPr>
              <a:t>一、我的心靈，你要讚頌上主，我的天主，袮何其偉大，袮的工程，多彩多姿，萬有都是袮的果實，袮的受造物充滿了大地。</a:t>
            </a:r>
            <a:endParaRPr lang="en-US" altLang="ja-JP" sz="4800" dirty="0">
              <a:solidFill>
                <a:srgbClr val="002060"/>
              </a:solidFill>
            </a:endParaRPr>
          </a:p>
          <a:p>
            <a:pPr lvl="0" algn="ctr">
              <a:buSzPts val="7200"/>
            </a:pPr>
            <a:endParaRPr sz="4800" dirty="0">
              <a:solidFill>
                <a:srgbClr val="002060"/>
              </a:solidFill>
            </a:endParaRPr>
          </a:p>
          <a:p>
            <a:pPr marL="1800000" lvl="0" indent="-1609725">
              <a:buSzPts val="7200"/>
            </a:pPr>
            <a:r>
              <a:rPr lang="zh-TW" sz="4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答：</a:t>
            </a:r>
            <a:r>
              <a:rPr lang="zh-TW" altLang="en-US" sz="4800" b="1" dirty="0">
                <a:solidFill>
                  <a:srgbClr val="FF0000"/>
                </a:solidFill>
              </a:rPr>
              <a:t> 上主，求祢噓氣，使大地煥然一新</a:t>
            </a:r>
            <a:endParaRPr sz="4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>
          <a:extLst>
            <a:ext uri="{FF2B5EF4-FFF2-40B4-BE49-F238E27FC236}">
              <a16:creationId xmlns:a16="http://schemas.microsoft.com/office/drawing/2014/main" id="{9266854A-9E57-5036-BD4B-FAB022276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13">
            <a:extLst>
              <a:ext uri="{FF2B5EF4-FFF2-40B4-BE49-F238E27FC236}">
                <a16:creationId xmlns:a16="http://schemas.microsoft.com/office/drawing/2014/main" id="{77B0D862-1042-B917-F852-27E1485608B6}"/>
              </a:ext>
            </a:extLst>
          </p:cNvPr>
          <p:cNvSpPr txBox="1"/>
          <p:nvPr/>
        </p:nvSpPr>
        <p:spPr>
          <a:xfrm>
            <a:off x="209395" y="2586750"/>
            <a:ext cx="8496300" cy="1684500"/>
          </a:xfrm>
          <a:prstGeom prst="rect">
            <a:avLst/>
          </a:prstGeom>
          <a:noFill/>
          <a:ln w="9525" cap="flat" cmpd="sng">
            <a:noFill/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lang="en-US" altLang="zh-TW"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3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7200"/>
            </a:pPr>
            <a:r>
              <a:rPr lang="ja-JP" altLang="en-US" sz="4800">
                <a:solidFill>
                  <a:srgbClr val="002060"/>
                </a:solidFill>
              </a:rPr>
              <a:t>二、 上主，袮若收回它們的氣息，它們就會歸於灰土。袮一噓氣，萬物化生，並使大地</a:t>
            </a:r>
            <a:endParaRPr lang="en-US" altLang="ja-JP" sz="4800" dirty="0">
              <a:solidFill>
                <a:srgbClr val="002060"/>
              </a:solidFill>
            </a:endParaRPr>
          </a:p>
          <a:p>
            <a:pPr lvl="0" algn="ctr">
              <a:buSzPts val="7200"/>
            </a:pPr>
            <a:r>
              <a:rPr lang="ja-JP" altLang="en-US" sz="4800">
                <a:solidFill>
                  <a:srgbClr val="002060"/>
                </a:solidFill>
              </a:rPr>
              <a:t>煥然一新。</a:t>
            </a:r>
            <a:endParaRPr lang="en-US" altLang="ja-JP" sz="4800" dirty="0">
              <a:solidFill>
                <a:srgbClr val="002060"/>
              </a:solidFill>
            </a:endParaRPr>
          </a:p>
          <a:p>
            <a:pPr lvl="0" algn="ctr">
              <a:buSzPts val="7200"/>
            </a:pPr>
            <a:endParaRPr sz="4800" dirty="0">
              <a:solidFill>
                <a:srgbClr val="002060"/>
              </a:solidFill>
            </a:endParaRPr>
          </a:p>
          <a:p>
            <a:pPr marL="1800000" lvl="0" indent="-1609725">
              <a:buSzPts val="7200"/>
            </a:pPr>
            <a:r>
              <a:rPr lang="zh-TW" sz="4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答：</a:t>
            </a:r>
            <a:r>
              <a:rPr lang="zh-TW" altLang="en-US" sz="4800" b="1" dirty="0">
                <a:solidFill>
                  <a:srgbClr val="FF0000"/>
                </a:solidFill>
              </a:rPr>
              <a:t> 上主，求祢噓氣，使大地煥然一新</a:t>
            </a:r>
            <a:endParaRPr sz="4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679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>
          <a:extLst>
            <a:ext uri="{FF2B5EF4-FFF2-40B4-BE49-F238E27FC236}">
              <a16:creationId xmlns:a16="http://schemas.microsoft.com/office/drawing/2014/main" id="{2029C982-CD96-9F88-C15B-FD2C9434D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13">
            <a:extLst>
              <a:ext uri="{FF2B5EF4-FFF2-40B4-BE49-F238E27FC236}">
                <a16:creationId xmlns:a16="http://schemas.microsoft.com/office/drawing/2014/main" id="{9BBB57F6-BBF5-3982-5621-38D92C53F992}"/>
              </a:ext>
            </a:extLst>
          </p:cNvPr>
          <p:cNvSpPr txBox="1"/>
          <p:nvPr/>
        </p:nvSpPr>
        <p:spPr>
          <a:xfrm>
            <a:off x="209395" y="2586750"/>
            <a:ext cx="8496300" cy="1684500"/>
          </a:xfrm>
          <a:prstGeom prst="rect">
            <a:avLst/>
          </a:prstGeom>
          <a:noFill/>
          <a:ln w="9525" cap="flat" cmpd="sng">
            <a:noFill/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lang="en-US" altLang="zh-TW"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3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7200"/>
            </a:pPr>
            <a:r>
              <a:rPr lang="ja-JP" altLang="en-US" sz="4800">
                <a:solidFill>
                  <a:srgbClr val="002060"/>
                </a:solidFill>
              </a:rPr>
              <a:t>三、 願上主的光榮永世常存，願上主喜愛自己的工程！願我的默禱蒙上主喜悅，我要因</a:t>
            </a:r>
            <a:endParaRPr lang="en-US" altLang="ja-JP" sz="4800" dirty="0">
              <a:solidFill>
                <a:srgbClr val="002060"/>
              </a:solidFill>
            </a:endParaRPr>
          </a:p>
          <a:p>
            <a:pPr lvl="0" algn="ctr">
              <a:buSzPts val="7200"/>
            </a:pPr>
            <a:r>
              <a:rPr lang="ja-JP" altLang="en-US" sz="4800">
                <a:solidFill>
                  <a:srgbClr val="002060"/>
                </a:solidFill>
              </a:rPr>
              <a:t>上主而歡樂。 </a:t>
            </a:r>
            <a:endParaRPr lang="en-US" altLang="ja-JP" sz="4800" dirty="0">
              <a:solidFill>
                <a:srgbClr val="002060"/>
              </a:solidFill>
            </a:endParaRPr>
          </a:p>
          <a:p>
            <a:pPr lvl="0" algn="ctr">
              <a:buSzPts val="7200"/>
            </a:pPr>
            <a:endParaRPr sz="4800" dirty="0">
              <a:solidFill>
                <a:srgbClr val="002060"/>
              </a:solidFill>
            </a:endParaRPr>
          </a:p>
          <a:p>
            <a:pPr marL="1800000" lvl="0" indent="-1609725">
              <a:buSzPts val="7200"/>
            </a:pPr>
            <a:r>
              <a:rPr lang="zh-TW" sz="4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答：</a:t>
            </a:r>
            <a:r>
              <a:rPr lang="zh-TW" altLang="en-US" sz="4800" b="1" dirty="0">
                <a:solidFill>
                  <a:srgbClr val="FF0000"/>
                </a:solidFill>
              </a:rPr>
              <a:t> 上主，求祢噓氣，使大地煥然一新</a:t>
            </a:r>
            <a:endParaRPr sz="4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239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3"/>
          <p:cNvSpPr/>
          <p:nvPr/>
        </p:nvSpPr>
        <p:spPr>
          <a:xfrm>
            <a:off x="1368530" y="2215187"/>
            <a:ext cx="6172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93"/>
          <p:cNvSpPr txBox="1"/>
          <p:nvPr/>
        </p:nvSpPr>
        <p:spPr>
          <a:xfrm>
            <a:off x="7482775" y="6310075"/>
            <a:ext cx="11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91" name="Google Shape;591;p93"/>
          <p:cNvSpPr/>
          <p:nvPr/>
        </p:nvSpPr>
        <p:spPr>
          <a:xfrm>
            <a:off x="504000" y="690573"/>
            <a:ext cx="813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4800" b="1" i="0" u="none" strike="noStrike" cap="none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進  堂  曲</a:t>
            </a:r>
            <a:endParaRPr sz="4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92" name="Google Shape;592;p93"/>
          <p:cNvSpPr txBox="1">
            <a:spLocks noGrp="1"/>
          </p:cNvSpPr>
          <p:nvPr>
            <p:ph type="title" idx="4294967295"/>
          </p:nvPr>
        </p:nvSpPr>
        <p:spPr>
          <a:xfrm>
            <a:off x="457200" y="2480137"/>
            <a:ext cx="8182812" cy="146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7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創造的光輝</a:t>
            </a:r>
            <a:endParaRPr sz="7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93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4" name="Google Shape;594;p93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>
          <a:extLst>
            <a:ext uri="{FF2B5EF4-FFF2-40B4-BE49-F238E27FC236}">
              <a16:creationId xmlns:a16="http://schemas.microsoft.com/office/drawing/2014/main" id="{FC39AC89-9627-1022-342B-A1BFAA098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">
            <a:extLst>
              <a:ext uri="{FF2B5EF4-FFF2-40B4-BE49-F238E27FC236}">
                <a16:creationId xmlns:a16="http://schemas.microsoft.com/office/drawing/2014/main" id="{E0382DFD-73E6-7078-272F-86BA16133CB1}"/>
              </a:ext>
            </a:extLst>
          </p:cNvPr>
          <p:cNvSpPr txBox="1"/>
          <p:nvPr/>
        </p:nvSpPr>
        <p:spPr>
          <a:xfrm>
            <a:off x="165489" y="1614212"/>
            <a:ext cx="8813022" cy="386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r>
              <a:rPr lang="zh-TW" sz="54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endParaRPr lang="en-US" altLang="zh-TW"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endParaRPr lang="en-US" sz="6600" b="1" i="0" u="none" strike="noStrike" cap="none" dirty="0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algn="ctr">
              <a:buClr>
                <a:srgbClr val="002060"/>
              </a:buClr>
              <a:buSzPts val="6600"/>
            </a:pPr>
            <a:r>
              <a:rPr lang="zh-CN" altLang="en-US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恭讀</a:t>
            </a:r>
            <a:r>
              <a:rPr lang="en-US" altLang="zh-CN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《</a:t>
            </a:r>
            <a:r>
              <a:rPr lang="zh-CN" altLang="en-US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 聖保祿宗徒致</a:t>
            </a:r>
            <a:endParaRPr lang="en-US" altLang="zh-CN" sz="46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algn="ctr">
              <a:buClr>
                <a:srgbClr val="002060"/>
              </a:buClr>
              <a:buSzPts val="6600"/>
            </a:pPr>
            <a:r>
              <a:rPr lang="zh-CN" altLang="en-US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格林多人前書 </a:t>
            </a:r>
            <a:r>
              <a:rPr lang="en-US" altLang="zh-CN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》</a:t>
            </a:r>
            <a:endParaRPr sz="4600" b="1" i="0" u="none" strike="noStrike" cap="none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0197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C01A7A2F-04AC-B862-C444-713ABF435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3">
            <a:extLst>
              <a:ext uri="{FF2B5EF4-FFF2-40B4-BE49-F238E27FC236}">
                <a16:creationId xmlns:a16="http://schemas.microsoft.com/office/drawing/2014/main" id="{D0787229-18A0-460B-B0EC-CE9399F24910}"/>
              </a:ext>
            </a:extLst>
          </p:cNvPr>
          <p:cNvSpPr txBox="1"/>
          <p:nvPr/>
        </p:nvSpPr>
        <p:spPr>
          <a:xfrm>
            <a:off x="396150" y="192001"/>
            <a:ext cx="8351700" cy="658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r>
              <a:rPr lang="en-US" altLang="zh-TW" sz="48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endParaRPr lang="en-US" altLang="zh-TW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/>
              <a:sym typeface="Times New Roman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弟兄姐妹們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除非受聖神感動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沒有一個人能說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「耶穌是主」。神恩雖有區別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却是同一的聖神所賜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職務雖有區別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所侍奉的却是同一的主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工作的效能雖有</a:t>
            </a: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區別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却是同一的天主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在人們身上所推動的。</a:t>
            </a:r>
            <a:endParaRPr lang="zh-TW" altLang="en-US" sz="4800" b="1" i="0" u="none" strike="noStrike" cap="none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C63858E2-44EE-3460-898D-924E2C631636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11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B7392208-CB01-61D4-0406-6277010F4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3">
            <a:extLst>
              <a:ext uri="{FF2B5EF4-FFF2-40B4-BE49-F238E27FC236}">
                <a16:creationId xmlns:a16="http://schemas.microsoft.com/office/drawing/2014/main" id="{D83A7A9D-86E9-653E-8150-DA70E78E7554}"/>
              </a:ext>
            </a:extLst>
          </p:cNvPr>
          <p:cNvSpPr txBox="1"/>
          <p:nvPr/>
        </p:nvSpPr>
        <p:spPr>
          <a:xfrm>
            <a:off x="396150" y="192001"/>
            <a:ext cx="8351700" cy="658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r>
              <a:rPr lang="en-US" altLang="zh-TW" sz="48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endParaRPr lang="en-US" altLang="zh-TW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/>
              <a:sym typeface="Times New Roman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聖神顯現在每個人身上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都是為了眾人的好處。</a:t>
            </a: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正如身體只是一個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却有許多肢體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身體的肢體雖多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仍是一個身體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基督也是這樣。因為我們眾人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不論是猶太人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或是外邦人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或是為奴的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或是自由的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endParaRPr lang="zh-TW" altLang="en-US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19D54F3A-8288-5A96-C2D0-EBD4C5F1E63E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9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CECB2BF3-4C18-3417-22BA-208E9CE34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3">
            <a:extLst>
              <a:ext uri="{FF2B5EF4-FFF2-40B4-BE49-F238E27FC236}">
                <a16:creationId xmlns:a16="http://schemas.microsoft.com/office/drawing/2014/main" id="{32C65A88-B33C-F2D3-2163-1EE5048E50F3}"/>
              </a:ext>
            </a:extLst>
          </p:cNvPr>
          <p:cNvSpPr txBox="1"/>
          <p:nvPr/>
        </p:nvSpPr>
        <p:spPr>
          <a:xfrm>
            <a:off x="396150" y="192001"/>
            <a:ext cx="8351700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r>
              <a:rPr lang="en-US" altLang="zh-TW" sz="48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endParaRPr lang="en-US" altLang="zh-TW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/>
              <a:sym typeface="Times New Roman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都因同一聖神受了洗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成了一個身體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又都是同一聖神所滋潤的。</a:t>
            </a:r>
            <a:endParaRPr lang="zh-TW" altLang="en-US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endParaRPr lang="zh-TW" altLang="en-US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9BC95AEF-73EA-5A6E-2263-CAF808FC91E4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78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18"/>
          <p:cNvSpPr txBox="1"/>
          <p:nvPr/>
        </p:nvSpPr>
        <p:spPr>
          <a:xfrm>
            <a:off x="395536" y="332656"/>
            <a:ext cx="8208714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—上主的聖言—</a:t>
            </a:r>
            <a:endParaRPr sz="6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endParaRPr sz="6600" b="1" i="0" u="none" strike="noStrike" cap="none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19"/>
          <p:cNvSpPr/>
          <p:nvPr/>
        </p:nvSpPr>
        <p:spPr>
          <a:xfrm>
            <a:off x="396139" y="584295"/>
            <a:ext cx="8351700" cy="3786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</a:pP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8000"/>
              <a:buFont typeface="DFKai-SB"/>
              <a:buNone/>
            </a:pPr>
            <a:r>
              <a:rPr lang="zh-TW" sz="7200">
                <a:solidFill>
                  <a:srgbClr val="00006C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繼抒詠</a:t>
            </a:r>
            <a:endParaRPr sz="7200" b="1" i="0" u="none" strike="noStrike" cap="none">
              <a:solidFill>
                <a:srgbClr val="00006C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20"/>
          <p:cNvSpPr txBox="1">
            <a:spLocks noGrp="1"/>
          </p:cNvSpPr>
          <p:nvPr>
            <p:ph type="body" idx="1"/>
          </p:nvPr>
        </p:nvSpPr>
        <p:spPr>
          <a:xfrm>
            <a:off x="252412" y="476250"/>
            <a:ext cx="8640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marR="0" lvl="0" indent="-8572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一,</a:t>
            </a:r>
            <a:r>
              <a:rPr lang="zh-TW" sz="4800" b="0" i="0" u="none" strike="noStrike" cap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【天主聖神，求祢降臨，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從至高的天廷、放射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祢的光明。】x2</a:t>
            </a:r>
            <a:endParaRPr sz="4800" b="0" i="0" u="none" strike="noStrike" cap="non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857250" marR="0" lvl="0" indent="-8572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二,窮人的慈父，求祢降臨！恩寵的施主，求祢降臨！心靈的真光，求祢降臨！</a:t>
            </a:r>
            <a:endParaRPr sz="4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857250" marR="0" lvl="0" indent="-8572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三,祢是最會慰藉人心的聖神，祢是我們衷心歡迎的嘉賓！</a:t>
            </a:r>
            <a:endParaRPr/>
          </a:p>
        </p:txBody>
      </p:sp>
      <p:sp>
        <p:nvSpPr>
          <p:cNvPr id="754" name="Google Shape;754;p120"/>
          <p:cNvSpPr txBox="1"/>
          <p:nvPr/>
        </p:nvSpPr>
        <p:spPr>
          <a:xfrm>
            <a:off x="565150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聖神降臨節繼抒詠 1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21"/>
          <p:cNvSpPr txBox="1">
            <a:spLocks noGrp="1"/>
          </p:cNvSpPr>
          <p:nvPr>
            <p:ph type="body" idx="1"/>
          </p:nvPr>
        </p:nvSpPr>
        <p:spPr>
          <a:xfrm>
            <a:off x="252412" y="260350"/>
            <a:ext cx="8640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marR="0" lvl="0" indent="-8572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祢是人生旅途中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舒適的庇蔭。</a:t>
            </a:r>
            <a:endParaRPr sz="4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857250" marR="0" lvl="0" indent="-8572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四,在勞苦中，祢是憩息；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在酷熱裡，祢是清風；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在悲痛時，祢是慰藉。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天主聖神，求祢降臨，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從至高的天廷、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放射祢的光明。</a:t>
            </a:r>
            <a:endParaRPr/>
          </a:p>
        </p:txBody>
      </p:sp>
      <p:sp>
        <p:nvSpPr>
          <p:cNvPr id="760" name="Google Shape;760;p121"/>
          <p:cNvSpPr txBox="1"/>
          <p:nvPr/>
        </p:nvSpPr>
        <p:spPr>
          <a:xfrm>
            <a:off x="565150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聖神降臨節繼抒詠 2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22"/>
          <p:cNvSpPr txBox="1">
            <a:spLocks noGrp="1"/>
          </p:cNvSpPr>
          <p:nvPr>
            <p:ph type="body" idx="1"/>
          </p:nvPr>
        </p:nvSpPr>
        <p:spPr>
          <a:xfrm>
            <a:off x="252412" y="260350"/>
            <a:ext cx="8640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marR="0" lvl="0" indent="-8572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五, 祢是幸福的真光，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求祢照耀著我們，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充滿祢信者的身心。</a:t>
            </a:r>
            <a:endParaRPr sz="4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857250" marR="0" lvl="0" indent="-8572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六,除非有祢的幫助，人便一無所有，人更一無是處。</a:t>
            </a:r>
            <a:endParaRPr sz="4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857250" marR="0" lvl="0" indent="-8572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七,求祢洗盡我們的污穢，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醫治我們的創傷，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滋潤我們的憔悴。</a:t>
            </a:r>
            <a:endParaRPr/>
          </a:p>
        </p:txBody>
      </p:sp>
      <p:sp>
        <p:nvSpPr>
          <p:cNvPr id="766" name="Google Shape;766;p122"/>
          <p:cNvSpPr txBox="1"/>
          <p:nvPr/>
        </p:nvSpPr>
        <p:spPr>
          <a:xfrm>
            <a:off x="565150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聖神降臨節繼抒詠 3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23"/>
          <p:cNvSpPr txBox="1">
            <a:spLocks noGrp="1"/>
          </p:cNvSpPr>
          <p:nvPr>
            <p:ph type="body" idx="1"/>
          </p:nvPr>
        </p:nvSpPr>
        <p:spPr>
          <a:xfrm>
            <a:off x="252412" y="260350"/>
            <a:ext cx="8640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marR="0" lvl="0" indent="-857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八,求祢馴服頑強的人，</a:t>
            </a:r>
            <a:endParaRPr/>
          </a:p>
          <a:p>
            <a:pPr marL="857250" marR="0" lvl="0" indent="-85725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溫暖冷酷的心，</a:t>
            </a:r>
            <a:endParaRPr/>
          </a:p>
          <a:p>
            <a:pPr marL="857250" marR="0" lvl="0" indent="-85725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引導迷途的人脫離迷津。</a:t>
            </a:r>
            <a:endParaRPr/>
          </a:p>
          <a:p>
            <a:pPr marL="857250" marR="0" lvl="0" indent="-85725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天主聖神，求祢降臨，</a:t>
            </a:r>
            <a:endParaRPr/>
          </a:p>
          <a:p>
            <a:pPr marL="857250" marR="0" lvl="0" indent="-85725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從至高的天廷、</a:t>
            </a:r>
            <a:endParaRPr/>
          </a:p>
          <a:p>
            <a:pPr marL="857250" marR="0" lvl="0" indent="-85725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放射祢的光明。</a:t>
            </a:r>
            <a:endParaRPr/>
          </a:p>
        </p:txBody>
      </p:sp>
      <p:sp>
        <p:nvSpPr>
          <p:cNvPr id="772" name="Google Shape;772;p123"/>
          <p:cNvSpPr txBox="1"/>
          <p:nvPr/>
        </p:nvSpPr>
        <p:spPr>
          <a:xfrm>
            <a:off x="565150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聖神降臨節繼抒詠 4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4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創造的光輝</a:t>
            </a:r>
            <a:endParaRPr/>
          </a:p>
        </p:txBody>
      </p:sp>
      <p:sp>
        <p:nvSpPr>
          <p:cNvPr id="600" name="Google Shape;600;p94"/>
          <p:cNvSpPr txBox="1">
            <a:spLocks noGrp="1"/>
          </p:cNvSpPr>
          <p:nvPr>
            <p:ph type="body" idx="1"/>
          </p:nvPr>
        </p:nvSpPr>
        <p:spPr>
          <a:xfrm>
            <a:off x="684212" y="908050"/>
            <a:ext cx="8280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上主請遣發聖神，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好使大地都煥然一新</a:t>
            </a:r>
            <a:endParaRPr sz="60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 我的心請舉起歌頌天主，上主充滿威儀，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富於權能，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與永恆尊榮。</a:t>
            </a:r>
            <a:endParaRPr/>
          </a:p>
        </p:txBody>
      </p:sp>
      <p:sp>
        <p:nvSpPr>
          <p:cNvPr id="601" name="Google Shape;601;p94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創造的光輝 1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24"/>
          <p:cNvSpPr txBox="1">
            <a:spLocks noGrp="1"/>
          </p:cNvSpPr>
          <p:nvPr>
            <p:ph type="body" idx="1"/>
          </p:nvPr>
        </p:nvSpPr>
        <p:spPr>
          <a:xfrm>
            <a:off x="252412" y="260350"/>
            <a:ext cx="8640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marR="0" lvl="0" indent="-8572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九,凡是信賴祢的人，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求祢扶助，賜與豐富的恩寵，施以慈愛的照顧。</a:t>
            </a:r>
            <a:endParaRPr sz="4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857250" marR="0" lvl="0" indent="-8572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十,求祢賞賜我們修德的能力，賜給我們善終的洪恩，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施給我們永福的歡欣</a:t>
            </a:r>
            <a: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天主聖神，求祢降臨，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從至高的天廷、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放射祢的光明。</a:t>
            </a:r>
            <a:endParaRPr/>
          </a:p>
          <a:p>
            <a:pPr marL="857250" marR="0" lvl="0" indent="-8572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857250" marR="0" lvl="0" indent="-8572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br>
              <a:rPr lang="zh-TW" sz="4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778" name="Google Shape;778;p124"/>
          <p:cNvSpPr txBox="1"/>
          <p:nvPr/>
        </p:nvSpPr>
        <p:spPr>
          <a:xfrm>
            <a:off x="565150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聖神降臨節繼抒詠 5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25"/>
          <p:cNvSpPr/>
          <p:nvPr/>
        </p:nvSpPr>
        <p:spPr>
          <a:xfrm>
            <a:off x="393739" y="908720"/>
            <a:ext cx="8351700" cy="3786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PMingLiu"/>
              <a:buNone/>
            </a:pPr>
            <a:r>
              <a:rPr lang="zh-TW" sz="8000" b="1" i="0" u="none" strike="noStrike" cap="non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福  音  前  歡  呼</a:t>
            </a: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</a:pP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8000"/>
              <a:buFont typeface="DFKai-SB"/>
              <a:buNone/>
            </a:pPr>
            <a:r>
              <a:rPr lang="zh-TW" sz="8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阿肋路亞</a:t>
            </a: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16"/>
          <p:cNvSpPr/>
          <p:nvPr/>
        </p:nvSpPr>
        <p:spPr>
          <a:xfrm>
            <a:off x="313614" y="256084"/>
            <a:ext cx="8491500" cy="597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lang="zh-TW" sz="6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福     音</a:t>
            </a:r>
            <a:endParaRPr sz="6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endParaRPr sz="6000" b="0" i="0" u="none" strike="noStrike" cap="none" dirty="0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主禮：恭讀</a:t>
            </a:r>
            <a:r>
              <a:rPr lang="zh-TW" altLang="en-US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聖若望福音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全體：主願光榮歸於祢</a:t>
            </a:r>
            <a:endParaRPr sz="6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/>
          <p:cNvSpPr/>
          <p:nvPr/>
        </p:nvSpPr>
        <p:spPr>
          <a:xfrm>
            <a:off x="326231" y="180090"/>
            <a:ext cx="8491500" cy="6286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福     音</a:t>
            </a:r>
            <a:endParaRPr lang="en-US" altLang="zh-TW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endParaRPr lang="zh-TW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那一週的第一天黃昏時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門徒聚在一起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因為怕猶太人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就把門戶都關上。耶穌來了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站在他們當中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對他們說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「願你們平安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!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」說了這話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便把手和肋旁指給他們看。門徒看見了主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非常歡喜。</a:t>
            </a:r>
            <a:endParaRPr lang="en-US" altLang="zh-TW" sz="4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A642FC03-147E-EAD2-A3A4-0883E4D80D0A}"/>
              </a:ext>
            </a:extLst>
          </p:cNvPr>
          <p:cNvSpPr txBox="1"/>
          <p:nvPr/>
        </p:nvSpPr>
        <p:spPr>
          <a:xfrm>
            <a:off x="5902200" y="6457931"/>
            <a:ext cx="32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1 of </a:t>
            </a: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>
          <a:extLst>
            <a:ext uri="{FF2B5EF4-FFF2-40B4-BE49-F238E27FC236}">
              <a16:creationId xmlns:a16="http://schemas.microsoft.com/office/drawing/2014/main" id="{BD22DF5D-B572-F22A-F96F-6DBB12BEB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>
            <a:extLst>
              <a:ext uri="{FF2B5EF4-FFF2-40B4-BE49-F238E27FC236}">
                <a16:creationId xmlns:a16="http://schemas.microsoft.com/office/drawing/2014/main" id="{82BDCD62-DAD7-18AD-F7C9-B5BCBD54E434}"/>
              </a:ext>
            </a:extLst>
          </p:cNvPr>
          <p:cNvSpPr/>
          <p:nvPr/>
        </p:nvSpPr>
        <p:spPr>
          <a:xfrm>
            <a:off x="326231" y="279480"/>
            <a:ext cx="8491500" cy="6286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福     音</a:t>
            </a:r>
            <a:endParaRPr lang="en-US" altLang="zh-TW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endParaRPr lang="zh-TW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耶穌又對他們說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「願你們平安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父怎樣派遣了我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我也怎樣派遣你們。」說了這話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就對他們吹了一口氣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說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「你們領受聖神罷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!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你們赦免誰的罪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誰的罪就得赦免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你們不赦免誰的罪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誰的罪就不得赦免。」</a:t>
            </a:r>
            <a:endParaRPr lang="en-US" altLang="zh-TW" sz="4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E79F086C-8F43-D4E5-8E79-C26CF43118D4}"/>
              </a:ext>
            </a:extLst>
          </p:cNvPr>
          <p:cNvSpPr txBox="1"/>
          <p:nvPr/>
        </p:nvSpPr>
        <p:spPr>
          <a:xfrm>
            <a:off x="5902200" y="6473483"/>
            <a:ext cx="32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63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31"/>
          <p:cNvSpPr/>
          <p:nvPr/>
        </p:nvSpPr>
        <p:spPr>
          <a:xfrm>
            <a:off x="34925" y="1412875"/>
            <a:ext cx="9039501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—基督的福音—</a:t>
            </a: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我們讚美祢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32"/>
          <p:cNvSpPr txBox="1"/>
          <p:nvPr/>
        </p:nvSpPr>
        <p:spPr>
          <a:xfrm>
            <a:off x="1476375" y="2060575"/>
            <a:ext cx="6048375" cy="144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PMingLiu"/>
              <a:buNone/>
            </a:pPr>
            <a:r>
              <a:rPr lang="zh-TW" sz="8800" b="1" i="0" u="none" strike="noStrike" cap="none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講   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33"/>
          <p:cNvSpPr txBox="1"/>
          <p:nvPr/>
        </p:nvSpPr>
        <p:spPr>
          <a:xfrm>
            <a:off x="468313" y="1773238"/>
            <a:ext cx="8424862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全能的聖父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天地萬物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無論有形無形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都是祂所創造的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33"/>
          <p:cNvSpPr txBox="1">
            <a:spLocks noGrp="1"/>
          </p:cNvSpPr>
          <p:nvPr>
            <p:ph type="title" idx="4294967295"/>
          </p:nvPr>
        </p:nvSpPr>
        <p:spPr>
          <a:xfrm>
            <a:off x="539750" y="274638"/>
            <a:ext cx="8135938" cy="12096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信    經</a:t>
            </a:r>
            <a:r>
              <a:rPr lang="zh-TW" sz="6600" b="1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              </a:t>
            </a:r>
            <a:r>
              <a:rPr lang="zh-TW" sz="5400" b="1">
                <a:solidFill>
                  <a:srgbClr val="FF0000"/>
                </a:solidFill>
              </a:rPr>
              <a:t>　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34"/>
          <p:cNvSpPr txBox="1"/>
          <p:nvPr/>
        </p:nvSpPr>
        <p:spPr>
          <a:xfrm>
            <a:off x="1025456" y="476250"/>
            <a:ext cx="5688012" cy="605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我信唯一的主、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耶穌基督，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天主的獨生子。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祂在萬世之前，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由聖父所生。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35"/>
          <p:cNvSpPr txBox="1"/>
          <p:nvPr/>
        </p:nvSpPr>
        <p:spPr>
          <a:xfrm>
            <a:off x="755650" y="1274763"/>
            <a:ext cx="8064500" cy="367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祂是出自天主的天主，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出自光明的光明，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出自真天主的真天主。</a:t>
            </a:r>
            <a:endParaRPr sz="62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5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創造的光輝</a:t>
            </a:r>
            <a:endParaRPr/>
          </a:p>
        </p:txBody>
      </p:sp>
      <p:sp>
        <p:nvSpPr>
          <p:cNvPr id="607" name="Google Shape;607;p95"/>
          <p:cNvSpPr txBox="1">
            <a:spLocks noGrp="1"/>
          </p:cNvSpPr>
          <p:nvPr>
            <p:ph type="body" idx="1"/>
          </p:nvPr>
        </p:nvSpPr>
        <p:spPr>
          <a:xfrm>
            <a:off x="684212" y="908050"/>
            <a:ext cx="8280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上主請遣發聖神，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好使全地都煥然一新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 祢建立大地在基礎之上，永恆穩定不搖，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巍巍屹立，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以至無窮世。</a:t>
            </a:r>
            <a:endParaRPr/>
          </a:p>
        </p:txBody>
      </p:sp>
      <p:sp>
        <p:nvSpPr>
          <p:cNvPr id="608" name="Google Shape;608;p95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創造的光輝 2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36"/>
          <p:cNvSpPr/>
          <p:nvPr/>
        </p:nvSpPr>
        <p:spPr>
          <a:xfrm>
            <a:off x="539750" y="920750"/>
            <a:ext cx="8353425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祂是聖父所生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而非聖父所造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與聖父同性同體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萬物是藉著祂而造成的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37"/>
          <p:cNvSpPr/>
          <p:nvPr/>
        </p:nvSpPr>
        <p:spPr>
          <a:xfrm>
            <a:off x="538575" y="188925"/>
            <a:ext cx="8096700" cy="3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祂為了我們人類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並為了我們的得救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從天降下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46" name="Google Shape;846;p137"/>
          <p:cNvSpPr/>
          <p:nvPr/>
        </p:nvSpPr>
        <p:spPr>
          <a:xfrm>
            <a:off x="2751138" y="3606800"/>
            <a:ext cx="3476625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DFKai-SB"/>
              <a:buNone/>
            </a:pP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4800" b="1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｛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鞠 躬</a:t>
            </a:r>
            <a:r>
              <a:rPr lang="zh-TW" sz="4800" b="1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｝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4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7" name="Google Shape;847;p137"/>
          <p:cNvSpPr/>
          <p:nvPr/>
        </p:nvSpPr>
        <p:spPr>
          <a:xfrm>
            <a:off x="34925" y="4289425"/>
            <a:ext cx="8929688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｛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祂因聖神由童貞瑪利亞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取得肉軀，而成為人</a:t>
            </a:r>
            <a:r>
              <a:rPr lang="zh-TW" sz="60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｝</a:t>
            </a:r>
            <a:endParaRPr sz="6000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38"/>
          <p:cNvSpPr txBox="1"/>
          <p:nvPr/>
        </p:nvSpPr>
        <p:spPr>
          <a:xfrm>
            <a:off x="233375" y="404825"/>
            <a:ext cx="87432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祂在般雀比拉多執政時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為我們被釘在十字架上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受難而被埋葬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祂正如聖經所載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第三日復活了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39"/>
          <p:cNvSpPr txBox="1"/>
          <p:nvPr/>
        </p:nvSpPr>
        <p:spPr>
          <a:xfrm>
            <a:off x="410334" y="436493"/>
            <a:ext cx="7200900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祂升了天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坐在聖父的右邊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祂還要光榮地降來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審判生者死者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祂的神國萬世無疆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40"/>
          <p:cNvSpPr txBox="1"/>
          <p:nvPr/>
        </p:nvSpPr>
        <p:spPr>
          <a:xfrm>
            <a:off x="556849" y="98309"/>
            <a:ext cx="7989000" cy="669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我信聖神，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祂是主及賦予生命者，由聖父聖子所共發。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祂和聖父聖子，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同受欽崇，同享光榮。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祂曾藉先知們發言。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41"/>
          <p:cNvSpPr txBox="1"/>
          <p:nvPr/>
        </p:nvSpPr>
        <p:spPr>
          <a:xfrm>
            <a:off x="539750" y="549275"/>
            <a:ext cx="89281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至聖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至公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從宗徒傳下來的教會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68" name="Google Shape;868;p141"/>
          <p:cNvSpPr/>
          <p:nvPr/>
        </p:nvSpPr>
        <p:spPr>
          <a:xfrm>
            <a:off x="611188" y="3281363"/>
            <a:ext cx="8424862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我承認赦罪的聖洗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只有一個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42"/>
          <p:cNvSpPr/>
          <p:nvPr/>
        </p:nvSpPr>
        <p:spPr>
          <a:xfrm>
            <a:off x="675931" y="1027181"/>
            <a:ext cx="6985000" cy="344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我期待死人的復活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及來世的生命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43"/>
          <p:cNvSpPr txBox="1"/>
          <p:nvPr/>
        </p:nvSpPr>
        <p:spPr>
          <a:xfrm>
            <a:off x="468313" y="692150"/>
            <a:ext cx="8064500" cy="483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PMingLiu"/>
              <a:buNone/>
            </a:pPr>
            <a:r>
              <a:rPr lang="zh-TW" sz="8000" b="1" i="0" u="none" strike="noStrike" cap="non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  </a:t>
            </a:r>
            <a:r>
              <a:rPr lang="zh-TW" sz="8500" b="1" i="0" u="none" strike="noStrike" cap="non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信  友  禱  詞</a:t>
            </a:r>
            <a:endParaRPr sz="85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Times New Roman"/>
              <a:buNone/>
            </a:pPr>
            <a:endParaRPr sz="85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領：我們同聲祈禱</a:t>
            </a:r>
            <a:endParaRPr sz="6600" b="1" i="0" u="none" strike="noStrike" cap="none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全體：求主俯聽我們</a:t>
            </a:r>
            <a:endParaRPr sz="6600" b="1" i="0" u="none" strike="noStrike" cap="none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44"/>
          <p:cNvSpPr/>
          <p:nvPr/>
        </p:nvSpPr>
        <p:spPr>
          <a:xfrm>
            <a:off x="103031" y="103032"/>
            <a:ext cx="8944500" cy="5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紀念聖方濟八百週年禱文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sz="28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</a:t>
            </a: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聖方濟，我們的弟兄，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八百年前你以平安的心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迎向「死亡姊妹」，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求你為我們轉求上主。</a:t>
            </a:r>
            <a:endParaRPr/>
          </a:p>
        </p:txBody>
      </p:sp>
      <p:sp>
        <p:nvSpPr>
          <p:cNvPr id="884" name="Google Shape;884;p144"/>
          <p:cNvSpPr txBox="1"/>
          <p:nvPr/>
        </p:nvSpPr>
        <p:spPr>
          <a:xfrm>
            <a:off x="5867400" y="6308725"/>
            <a:ext cx="302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 </a:t>
            </a:r>
            <a:r>
              <a:rPr lang="zh-TW" sz="1800" b="0" i="0" u="none" strike="noStrike" cap="none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 of 4</a:t>
            </a:r>
            <a:endParaRPr sz="1800" b="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45"/>
          <p:cNvSpPr/>
          <p:nvPr/>
        </p:nvSpPr>
        <p:spPr>
          <a:xfrm>
            <a:off x="103031" y="103032"/>
            <a:ext cx="8944500" cy="5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紀念聖方濟八百週年禱文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sz="28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</a:t>
            </a: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在十字苦像前，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你認出了真正的平安。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請教導我們在基督內 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找到一切和好的泉源。</a:t>
            </a:r>
            <a:endParaRPr/>
          </a:p>
        </p:txBody>
      </p:sp>
      <p:sp>
        <p:nvSpPr>
          <p:cNvPr id="890" name="Google Shape;890;p145"/>
          <p:cNvSpPr txBox="1"/>
          <p:nvPr/>
        </p:nvSpPr>
        <p:spPr>
          <a:xfrm>
            <a:off x="5867400" y="6308725"/>
            <a:ext cx="302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 </a:t>
            </a:r>
            <a:r>
              <a:rPr lang="zh-TW" sz="1800" b="0" i="0" u="none" strike="noStrike" cap="none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 of 4</a:t>
            </a:r>
            <a:endParaRPr sz="1800" b="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96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創造的光輝</a:t>
            </a:r>
            <a:endParaRPr/>
          </a:p>
        </p:txBody>
      </p:sp>
      <p:sp>
        <p:nvSpPr>
          <p:cNvPr id="614" name="Google Shape;614;p96"/>
          <p:cNvSpPr txBox="1">
            <a:spLocks noGrp="1"/>
          </p:cNvSpPr>
          <p:nvPr>
            <p:ph type="body" idx="1"/>
          </p:nvPr>
        </p:nvSpPr>
        <p:spPr>
          <a:xfrm>
            <a:off x="684212" y="908050"/>
            <a:ext cx="8280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上主請遣發聖神，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好使全地都煥然一新</a:t>
            </a:r>
            <a:endParaRPr sz="60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3. 我全心向上天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昂首歌詠，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高唱光榮吾主，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我口稱頌，萬壽無疆。</a:t>
            </a:r>
            <a:endParaRPr/>
          </a:p>
        </p:txBody>
      </p:sp>
      <p:sp>
        <p:nvSpPr>
          <p:cNvPr id="615" name="Google Shape;615;p96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創造的光輝 3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46"/>
          <p:cNvSpPr/>
          <p:nvPr/>
        </p:nvSpPr>
        <p:spPr>
          <a:xfrm>
            <a:off x="103031" y="103032"/>
            <a:ext cx="8944500" cy="6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紀念聖方濟八百週年禱文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sz="28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</a:t>
            </a: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你曾手無寸鐵  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跨越戰爭與誤解。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求你賜給我們勇氣，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在世界築起疆界之處建立橋樑。</a:t>
            </a:r>
            <a:endParaRPr/>
          </a:p>
        </p:txBody>
      </p:sp>
      <p:sp>
        <p:nvSpPr>
          <p:cNvPr id="896" name="Google Shape;896;p146"/>
          <p:cNvSpPr txBox="1"/>
          <p:nvPr/>
        </p:nvSpPr>
        <p:spPr>
          <a:xfrm>
            <a:off x="5867400" y="6308725"/>
            <a:ext cx="302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 </a:t>
            </a:r>
            <a:r>
              <a:rPr lang="zh-TW" sz="1800" b="0" i="0" u="none" strike="noStrike" cap="none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 of 4</a:t>
            </a:r>
            <a:endParaRPr sz="1800" b="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47"/>
          <p:cNvSpPr/>
          <p:nvPr/>
        </p:nvSpPr>
        <p:spPr>
          <a:xfrm>
            <a:off x="-122420" y="103032"/>
            <a:ext cx="9388800" cy="58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紀念聖方濟八百週年禱文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sz="28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在充滿衝突與分裂的時代，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願我們成為締造和平的人，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以生命見證  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基督所賜的平安。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阿們</a:t>
            </a:r>
            <a:endParaRPr/>
          </a:p>
        </p:txBody>
      </p:sp>
      <p:sp>
        <p:nvSpPr>
          <p:cNvPr id="902" name="Google Shape;902;p147"/>
          <p:cNvSpPr txBox="1"/>
          <p:nvPr/>
        </p:nvSpPr>
        <p:spPr>
          <a:xfrm>
            <a:off x="5867400" y="6308725"/>
            <a:ext cx="302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 </a:t>
            </a:r>
            <a:r>
              <a:rPr lang="zh-TW" sz="1800" b="0" i="0" u="none" strike="noStrike" cap="none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 of 4</a:t>
            </a:r>
            <a:endParaRPr sz="1800" b="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51"/>
          <p:cNvSpPr txBox="1"/>
          <p:nvPr/>
        </p:nvSpPr>
        <p:spPr>
          <a:xfrm>
            <a:off x="858631" y="4207605"/>
            <a:ext cx="7454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151"/>
          <p:cNvSpPr txBox="1">
            <a:spLocks noGrp="1"/>
          </p:cNvSpPr>
          <p:nvPr>
            <p:ph type="title" idx="4294967295"/>
          </p:nvPr>
        </p:nvSpPr>
        <p:spPr>
          <a:xfrm>
            <a:off x="413475" y="345752"/>
            <a:ext cx="8496300" cy="1143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006C"/>
                </a:solidFill>
                <a:latin typeface="PMingLiu-ExtB"/>
                <a:ea typeface="PMingLiu-ExtB"/>
                <a:cs typeface="PMingLiu-ExtB"/>
                <a:sym typeface="PMingLiu-ExtB"/>
              </a:rPr>
              <a:t>聖   祭   禮   儀   </a:t>
            </a:r>
            <a:endParaRPr sz="7200" b="1">
              <a:solidFill>
                <a:srgbClr val="E80000"/>
              </a:solidFill>
              <a:latin typeface="PMingLiu-ExtB"/>
              <a:ea typeface="PMingLiu-ExtB"/>
              <a:cs typeface="PMingLiu-ExtB"/>
              <a:sym typeface="PMingLiu-ExtB"/>
            </a:endParaRPr>
          </a:p>
        </p:txBody>
      </p:sp>
      <p:sp>
        <p:nvSpPr>
          <p:cNvPr id="925" name="Google Shape;925;p151"/>
          <p:cNvSpPr/>
          <p:nvPr/>
        </p:nvSpPr>
        <p:spPr>
          <a:xfrm>
            <a:off x="2566050" y="2990656"/>
            <a:ext cx="40119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4800" b="1" i="0" u="none" strike="noStrike" cap="none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奉  獻  曲</a:t>
            </a:r>
            <a:endParaRPr sz="4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26" name="Google Shape;926;p151"/>
          <p:cNvSpPr txBox="1">
            <a:spLocks noGrp="1"/>
          </p:cNvSpPr>
          <p:nvPr>
            <p:ph type="title" idx="4294967295"/>
          </p:nvPr>
        </p:nvSpPr>
        <p:spPr>
          <a:xfrm>
            <a:off x="628662" y="3981738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6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獻於天主</a:t>
            </a:r>
            <a:endParaRPr sz="6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52"/>
          <p:cNvSpPr txBox="1">
            <a:spLocks noGrp="1"/>
          </p:cNvSpPr>
          <p:nvPr>
            <p:ph type="title"/>
          </p:nvPr>
        </p:nvSpPr>
        <p:spPr>
          <a:xfrm>
            <a:off x="604837" y="-242887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獻於天主</a:t>
            </a:r>
            <a:endParaRPr/>
          </a:p>
        </p:txBody>
      </p:sp>
      <p:sp>
        <p:nvSpPr>
          <p:cNvPr id="932" name="Google Shape;932;p152"/>
          <p:cNvSpPr txBox="1">
            <a:spLocks noGrp="1"/>
          </p:cNvSpPr>
          <p:nvPr>
            <p:ph type="body" idx="1"/>
          </p:nvPr>
        </p:nvSpPr>
        <p:spPr>
          <a:xfrm>
            <a:off x="119062" y="836612"/>
            <a:ext cx="88584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我們聚在一起讚美天主，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獻上我的禮物。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請悦納我的愛與苦、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幸福和無助。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仰望祢，朝拜祢，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我心再沒有失望，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只有祢使我心靈，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走出黑暗迎向光明。</a:t>
            </a:r>
            <a:endParaRPr/>
          </a:p>
        </p:txBody>
      </p:sp>
      <p:sp>
        <p:nvSpPr>
          <p:cNvPr id="933" name="Google Shape;933;p152"/>
          <p:cNvSpPr txBox="1"/>
          <p:nvPr/>
        </p:nvSpPr>
        <p:spPr>
          <a:xfrm>
            <a:off x="588010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獻於天主 1 of 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53"/>
          <p:cNvSpPr txBox="1">
            <a:spLocks noGrp="1"/>
          </p:cNvSpPr>
          <p:nvPr>
            <p:ph type="title"/>
          </p:nvPr>
        </p:nvSpPr>
        <p:spPr>
          <a:xfrm>
            <a:off x="604837" y="-242887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獻於天主</a:t>
            </a:r>
            <a:endParaRPr/>
          </a:p>
        </p:txBody>
      </p:sp>
      <p:sp>
        <p:nvSpPr>
          <p:cNvPr id="939" name="Google Shape;939;p153"/>
          <p:cNvSpPr txBox="1">
            <a:spLocks noGrp="1"/>
          </p:cNvSpPr>
          <p:nvPr>
            <p:ph type="body" idx="1"/>
          </p:nvPr>
        </p:nvSpPr>
        <p:spPr>
          <a:xfrm>
            <a:off x="119062" y="836612"/>
            <a:ext cx="88584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麵麥餅酒獻於天主，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成為主的全部。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基督的體血充滿我，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zh-TW" sz="5200">
                <a:latin typeface="Microsoft YaHei"/>
                <a:ea typeface="Microsoft YaHei"/>
                <a:cs typeface="Microsoft YaHei"/>
                <a:sym typeface="Microsoft YaHei"/>
              </a:rPr>
              <a:t>賜與</a:t>
            </a:r>
            <a:r>
              <a:rPr lang="zh-TW" sz="5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源源生命。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仰望祢，朝拜祢，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我心再沒有失望，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只有祢使我心靈，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走出黑暗迎向光明。</a:t>
            </a:r>
            <a:endParaRPr/>
          </a:p>
        </p:txBody>
      </p:sp>
      <p:sp>
        <p:nvSpPr>
          <p:cNvPr id="940" name="Google Shape;940;p153"/>
          <p:cNvSpPr txBox="1"/>
          <p:nvPr/>
        </p:nvSpPr>
        <p:spPr>
          <a:xfrm>
            <a:off x="588010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獻於天主 2 of 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54"/>
          <p:cNvSpPr txBox="1">
            <a:spLocks noGrp="1"/>
          </p:cNvSpPr>
          <p:nvPr>
            <p:ph type="title"/>
          </p:nvPr>
        </p:nvSpPr>
        <p:spPr>
          <a:xfrm>
            <a:off x="604837" y="-242887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獻於天主</a:t>
            </a:r>
            <a:endParaRPr/>
          </a:p>
        </p:txBody>
      </p:sp>
      <p:sp>
        <p:nvSpPr>
          <p:cNvPr id="946" name="Google Shape;946;p154"/>
          <p:cNvSpPr txBox="1">
            <a:spLocks noGrp="1"/>
          </p:cNvSpPr>
          <p:nvPr>
            <p:ph type="body" idx="1"/>
          </p:nvPr>
        </p:nvSpPr>
        <p:spPr>
          <a:xfrm>
            <a:off x="119062" y="836612"/>
            <a:ext cx="88584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一切所作所為因主聖名，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盡心盡力付出。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成功失敗皆無所怨，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因吾主深知辛苦。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仰望祢，朝拜祢，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我心再沒有失望，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只有祢使我心靈，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200"/>
              <a:buFont typeface="Arial"/>
              <a:buNone/>
            </a:pPr>
            <a:r>
              <a:rPr lang="zh-TW" sz="52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走出黑暗迎向光明。</a:t>
            </a:r>
            <a:br>
              <a:rPr lang="zh-TW" sz="5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947" name="Google Shape;947;p154"/>
          <p:cNvSpPr txBox="1"/>
          <p:nvPr/>
        </p:nvSpPr>
        <p:spPr>
          <a:xfrm>
            <a:off x="588010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獻於天主 3 of 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55"/>
          <p:cNvSpPr txBox="1"/>
          <p:nvPr/>
        </p:nvSpPr>
        <p:spPr>
          <a:xfrm>
            <a:off x="398462" y="379210"/>
            <a:ext cx="8347075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各位教友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請你們祈禱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望全能的天主聖父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收納我和你們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共同奉獻的聖祭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56"/>
          <p:cNvSpPr txBox="1"/>
          <p:nvPr/>
        </p:nvSpPr>
        <p:spPr>
          <a:xfrm>
            <a:off x="574675" y="260350"/>
            <a:ext cx="7958138" cy="629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望上主從祢的手中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收納這個聖祭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為讚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美並光榮祂的聖名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也為我們和祂整個聖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教會的益處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57"/>
          <p:cNvSpPr/>
          <p:nvPr/>
        </p:nvSpPr>
        <p:spPr>
          <a:xfrm>
            <a:off x="323850" y="1844675"/>
            <a:ext cx="835183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主禮：……….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以上所求是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靠我們的主基督。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63" name="Google Shape;963;p157"/>
          <p:cNvSpPr txBox="1"/>
          <p:nvPr/>
        </p:nvSpPr>
        <p:spPr>
          <a:xfrm>
            <a:off x="468313" y="404813"/>
            <a:ext cx="8207375" cy="11525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獻     禮     經</a:t>
            </a:r>
            <a:endParaRPr sz="7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58"/>
          <p:cNvSpPr txBox="1"/>
          <p:nvPr/>
        </p:nvSpPr>
        <p:spPr>
          <a:xfrm>
            <a:off x="250825" y="1700213"/>
            <a:ext cx="8569325" cy="448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請舉心向上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我們全心歸向上主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58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58"/>
          <p:cNvSpPr txBox="1">
            <a:spLocks noGrp="1"/>
          </p:cNvSpPr>
          <p:nvPr>
            <p:ph type="title" idx="4294967295"/>
          </p:nvPr>
        </p:nvSpPr>
        <p:spPr>
          <a:xfrm>
            <a:off x="468313" y="404813"/>
            <a:ext cx="8207375" cy="1079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感     恩     經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97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創造的光輝</a:t>
            </a:r>
            <a:endParaRPr/>
          </a:p>
        </p:txBody>
      </p:sp>
      <p:sp>
        <p:nvSpPr>
          <p:cNvPr id="621" name="Google Shape;621;p97"/>
          <p:cNvSpPr txBox="1">
            <a:spLocks noGrp="1"/>
          </p:cNvSpPr>
          <p:nvPr>
            <p:ph type="body" idx="1"/>
          </p:nvPr>
        </p:nvSpPr>
        <p:spPr>
          <a:xfrm>
            <a:off x="684212" y="908050"/>
            <a:ext cx="8280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上主請遣發聖神，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好使全地都煥然一新</a:t>
            </a:r>
            <a:endParaRPr sz="60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4. 請讚美開天闢地之上主，我主萬王之王，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化育萬有，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唯爾是尊。</a:t>
            </a:r>
            <a:endParaRPr/>
          </a:p>
        </p:txBody>
      </p:sp>
      <p:sp>
        <p:nvSpPr>
          <p:cNvPr id="622" name="Google Shape;622;p97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創造的光輝 4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59"/>
          <p:cNvSpPr txBox="1"/>
          <p:nvPr/>
        </p:nvSpPr>
        <p:spPr>
          <a:xfrm>
            <a:off x="387350" y="692150"/>
            <a:ext cx="842486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請大家感謝上主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我們的天主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159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159"/>
          <p:cNvSpPr/>
          <p:nvPr/>
        </p:nvSpPr>
        <p:spPr>
          <a:xfrm>
            <a:off x="315913" y="3797714"/>
            <a:ext cx="8648700" cy="110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這是理所當然的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60"/>
          <p:cNvSpPr/>
          <p:nvPr/>
        </p:nvSpPr>
        <p:spPr>
          <a:xfrm>
            <a:off x="539750" y="260350"/>
            <a:ext cx="8296275" cy="629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5400" b="0" i="0" u="none" strike="noStrike" cap="none" dirty="0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萬有的</a:t>
            </a:r>
            <a:r>
              <a:rPr lang="zh-TW" altLang="en-US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天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主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祢的光榮充滿天地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歡呼之聲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響徹雲霄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奉主名而來的當受讚美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歡呼之聲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響徹雲霄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61"/>
          <p:cNvSpPr txBox="1">
            <a:spLocks noGrp="1"/>
          </p:cNvSpPr>
          <p:nvPr>
            <p:ph type="title"/>
          </p:nvPr>
        </p:nvSpPr>
        <p:spPr>
          <a:xfrm>
            <a:off x="539750" y="1628775"/>
            <a:ext cx="8064500" cy="143033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8800" b="1">
                <a:solidFill>
                  <a:srgbClr val="212163"/>
                </a:solidFill>
                <a:latin typeface="Arial"/>
                <a:ea typeface="Arial"/>
                <a:cs typeface="Arial"/>
                <a:sym typeface="Arial"/>
              </a:rPr>
              <a:t>成  聖  體  禮</a:t>
            </a:r>
            <a:endParaRPr/>
          </a:p>
        </p:txBody>
      </p:sp>
      <p:sp>
        <p:nvSpPr>
          <p:cNvPr id="988" name="Google Shape;988;p161"/>
          <p:cNvSpPr txBox="1"/>
          <p:nvPr/>
        </p:nvSpPr>
        <p:spPr>
          <a:xfrm>
            <a:off x="2627313" y="3644900"/>
            <a:ext cx="36734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【請跪下】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162"/>
          <p:cNvSpPr txBox="1"/>
          <p:nvPr/>
        </p:nvSpPr>
        <p:spPr>
          <a:xfrm>
            <a:off x="323850" y="814178"/>
            <a:ext cx="8713788" cy="474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3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基督，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我們傳報祢的聖死，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我們歌頌祢的復活，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我們期待祢光榮地來臨。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63"/>
          <p:cNvSpPr/>
          <p:nvPr/>
        </p:nvSpPr>
        <p:spPr>
          <a:xfrm>
            <a:off x="363606" y="484325"/>
            <a:ext cx="8343072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全能的天主聖父,愿一切崇敬和榮耀, 藉著基督, 偕同基督, 在基督內, 並聯合聖神, 都歸於祢, 直到永遠。</a:t>
            </a:r>
            <a:r>
              <a:rPr lang="zh-TW" sz="62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r>
              <a:rPr lang="zh-TW" sz="62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62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64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7991475" cy="1223963"/>
          </a:xfrm>
          <a:prstGeom prst="rect">
            <a:avLst/>
          </a:prstGeom>
          <a:noFill/>
          <a:ln w="9525" cap="flat" cmpd="sng">
            <a:solidFill>
              <a:srgbClr val="EF1903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領   聖   體   禮</a:t>
            </a:r>
            <a:endParaRPr/>
          </a:p>
        </p:txBody>
      </p:sp>
      <p:sp>
        <p:nvSpPr>
          <p:cNvPr id="1005" name="Google Shape;1005;p164"/>
          <p:cNvSpPr txBox="1"/>
          <p:nvPr/>
        </p:nvSpPr>
        <p:spPr>
          <a:xfrm>
            <a:off x="395288" y="1700213"/>
            <a:ext cx="8569325" cy="60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：…… 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我們的天父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願祢的名受顯揚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願祢的國來臨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願祢的旨意奉行在人間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如同在天上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65"/>
          <p:cNvSpPr txBox="1"/>
          <p:nvPr/>
        </p:nvSpPr>
        <p:spPr>
          <a:xfrm>
            <a:off x="468313" y="115888"/>
            <a:ext cx="8280400" cy="67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求祢今天賞給我們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日用的食糧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求祢寬恕我們的罪過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如同我們寬恕別人一樣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不要讓我們陷於誘惑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但救我們免於凶惡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400" b="0" i="0" u="none" strike="noStrike" cap="none">
                <a:solidFill>
                  <a:srgbClr val="E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165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66"/>
          <p:cNvSpPr txBox="1">
            <a:spLocks noGrp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　</a:t>
            </a:r>
            <a:endParaRPr/>
          </a:p>
        </p:txBody>
      </p:sp>
      <p:sp>
        <p:nvSpPr>
          <p:cNvPr id="1017" name="Google Shape;1017;p166"/>
          <p:cNvSpPr txBox="1"/>
          <p:nvPr/>
        </p:nvSpPr>
        <p:spPr>
          <a:xfrm>
            <a:off x="755650" y="115888"/>
            <a:ext cx="6484938" cy="618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天下萬國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普世權威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　  一切榮耀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永歸於祢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67"/>
          <p:cNvSpPr/>
          <p:nvPr/>
        </p:nvSpPr>
        <p:spPr>
          <a:xfrm>
            <a:off x="250824" y="0"/>
            <a:ext cx="8595001" cy="6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：……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祢是天主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永生永王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68"/>
          <p:cNvSpPr txBox="1"/>
          <p:nvPr/>
        </p:nvSpPr>
        <p:spPr>
          <a:xfrm>
            <a:off x="179388" y="625475"/>
            <a:ext cx="856932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願主的平安常與你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們同在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68"/>
          <p:cNvSpPr txBox="1"/>
          <p:nvPr/>
        </p:nvSpPr>
        <p:spPr>
          <a:xfrm>
            <a:off x="179388" y="4437063"/>
            <a:ext cx="856932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請大家互祝平安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68"/>
          <p:cNvSpPr txBox="1"/>
          <p:nvPr/>
        </p:nvSpPr>
        <p:spPr>
          <a:xfrm>
            <a:off x="179388" y="2917825"/>
            <a:ext cx="85693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endParaRPr sz="6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8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創造的光輝</a:t>
            </a:r>
            <a:endParaRPr/>
          </a:p>
        </p:txBody>
      </p:sp>
      <p:sp>
        <p:nvSpPr>
          <p:cNvPr id="628" name="Google Shape;628;p98"/>
          <p:cNvSpPr txBox="1">
            <a:spLocks noGrp="1"/>
          </p:cNvSpPr>
          <p:nvPr>
            <p:ph type="body" idx="1"/>
          </p:nvPr>
        </p:nvSpPr>
        <p:spPr>
          <a:xfrm>
            <a:off x="684212" y="908050"/>
            <a:ext cx="8280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上主請遣發聖神，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好使全地都煥然一新</a:t>
            </a:r>
            <a:endParaRPr sz="60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5. 願光榮全歸於天主聖三，唯爾賜我生命，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此恩此德，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沒齒難忘。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b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629" name="Google Shape;629;p98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創造的光輝 5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69"/>
          <p:cNvSpPr txBox="1"/>
          <p:nvPr/>
        </p:nvSpPr>
        <p:spPr>
          <a:xfrm>
            <a:off x="739327" y="39757"/>
            <a:ext cx="7728809" cy="696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求祢垂憐我們。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求祢垂憐我們。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求祢賜給我們平安。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70"/>
          <p:cNvSpPr txBox="1"/>
          <p:nvPr/>
        </p:nvSpPr>
        <p:spPr>
          <a:xfrm>
            <a:off x="827088" y="476250"/>
            <a:ext cx="7632700" cy="697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：… ,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蒙召來赴聖宴的人是有福的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主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我當不起祢到我心裡來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只要祢說一句話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我的靈魂就會痊癒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Google Shape;1044;p171" descr="C:\Users\Josephine\Desktop\imagesCAINE33Q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3" y="549275"/>
            <a:ext cx="5132387" cy="37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p171"/>
          <p:cNvSpPr txBox="1"/>
          <p:nvPr/>
        </p:nvSpPr>
        <p:spPr>
          <a:xfrm flipH="1">
            <a:off x="717550" y="4576763"/>
            <a:ext cx="7921625" cy="1016000"/>
          </a:xfrm>
          <a:prstGeom prst="rect">
            <a:avLst/>
          </a:prstGeom>
          <a:noFill/>
          <a:ln w="9525" cap="flat" cmpd="sng">
            <a:solidFill>
              <a:srgbClr val="E8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E8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sz="6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請教友依序恭領聖體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72"/>
          <p:cNvSpPr txBox="1"/>
          <p:nvPr/>
        </p:nvSpPr>
        <p:spPr>
          <a:xfrm>
            <a:off x="539688" y="358775"/>
            <a:ext cx="8207400" cy="831000"/>
          </a:xfrm>
          <a:prstGeom prst="rect">
            <a:avLst/>
          </a:prstGeom>
          <a:noFill/>
          <a:ln w="9525" cap="flat" cmpd="sng">
            <a:solidFill>
              <a:srgbClr val="E8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領      主      曲 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172"/>
          <p:cNvSpPr txBox="1">
            <a:spLocks noGrp="1"/>
          </p:cNvSpPr>
          <p:nvPr>
            <p:ph type="title" idx="4294967295"/>
          </p:nvPr>
        </p:nvSpPr>
        <p:spPr>
          <a:xfrm>
            <a:off x="700062" y="2575213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8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聖神請來</a:t>
            </a:r>
            <a:endParaRPr sz="8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73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聖神請來</a:t>
            </a:r>
            <a:endParaRPr/>
          </a:p>
        </p:txBody>
      </p:sp>
      <p:sp>
        <p:nvSpPr>
          <p:cNvPr id="1057" name="Google Shape;1057;p173"/>
          <p:cNvSpPr txBox="1">
            <a:spLocks noGrp="1"/>
          </p:cNvSpPr>
          <p:nvPr>
            <p:ph type="body" idx="1"/>
          </p:nvPr>
        </p:nvSpPr>
        <p:spPr>
          <a:xfrm>
            <a:off x="430212" y="908050"/>
            <a:ext cx="8713800" cy="56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 哦，天主聖神請来！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充滿祢信者身心。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我們心深處，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燃起祢爱火。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天主聖神請降臨！</a:t>
            </a:r>
            <a:endParaRPr/>
          </a:p>
        </p:txBody>
      </p:sp>
      <p:sp>
        <p:nvSpPr>
          <p:cNvPr id="1058" name="Google Shape;1058;p173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聖神請來 1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74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聖神請來</a:t>
            </a:r>
            <a:endParaRPr/>
          </a:p>
        </p:txBody>
      </p:sp>
      <p:sp>
        <p:nvSpPr>
          <p:cNvPr id="1064" name="Google Shape;1064;p174"/>
          <p:cNvSpPr txBox="1">
            <a:spLocks noGrp="1"/>
          </p:cNvSpPr>
          <p:nvPr>
            <p:ph type="body" idx="1"/>
          </p:nvPr>
        </p:nvSpPr>
        <p:spPr>
          <a:xfrm>
            <a:off x="430212" y="765175"/>
            <a:ext cx="8713800" cy="56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 請遣發聖神，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哦，主！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請重新塑造我們。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恩寵的施主，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心靈的真光。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請遣發聖神，哦，主！</a:t>
            </a:r>
            <a:endParaRPr/>
          </a:p>
        </p:txBody>
      </p:sp>
      <p:sp>
        <p:nvSpPr>
          <p:cNvPr id="1065" name="Google Shape;1065;p174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聖神請來 2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75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聖神請來</a:t>
            </a:r>
            <a:endParaRPr/>
          </a:p>
        </p:txBody>
      </p:sp>
      <p:sp>
        <p:nvSpPr>
          <p:cNvPr id="1071" name="Google Shape;1071;p175"/>
          <p:cNvSpPr txBox="1">
            <a:spLocks noGrp="1"/>
          </p:cNvSpPr>
          <p:nvPr>
            <p:ph type="body" idx="1"/>
          </p:nvPr>
        </p:nvSpPr>
        <p:spPr>
          <a:xfrm>
            <a:off x="430212" y="908050"/>
            <a:ext cx="8713800" cy="56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3. 使大地煥然一新！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來！放射祢的光明。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温暖冷酷心，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醫治創傷，主。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使大地煥然一新！</a:t>
            </a:r>
            <a:endParaRPr/>
          </a:p>
        </p:txBody>
      </p:sp>
      <p:sp>
        <p:nvSpPr>
          <p:cNvPr id="1072" name="Google Shape;1072;p175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聖神請來 3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76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聖神請來</a:t>
            </a:r>
            <a:endParaRPr/>
          </a:p>
        </p:txBody>
      </p:sp>
      <p:sp>
        <p:nvSpPr>
          <p:cNvPr id="1078" name="Google Shape;1078;p176"/>
          <p:cNvSpPr txBox="1">
            <a:spLocks noGrp="1"/>
          </p:cNvSpPr>
          <p:nvPr>
            <p:ph type="body" idx="1"/>
          </p:nvPr>
        </p:nvSpPr>
        <p:spPr>
          <a:xfrm>
            <a:off x="430212" y="908050"/>
            <a:ext cx="8713800" cy="56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4. 窮人的慈父請來！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來！安慰指引人心。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酷熱裡清風，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悲痛時慰藉。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窮人的慈父請來！</a:t>
            </a:r>
            <a:endParaRPr/>
          </a:p>
        </p:txBody>
      </p:sp>
      <p:sp>
        <p:nvSpPr>
          <p:cNvPr id="1079" name="Google Shape;1079;p176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聖神請來 4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77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聖神請來</a:t>
            </a:r>
            <a:endParaRPr/>
          </a:p>
        </p:txBody>
      </p:sp>
      <p:sp>
        <p:nvSpPr>
          <p:cNvPr id="1085" name="Google Shape;1085;p177"/>
          <p:cNvSpPr txBox="1">
            <a:spLocks noGrp="1"/>
          </p:cNvSpPr>
          <p:nvPr>
            <p:ph type="body" idx="1"/>
          </p:nvPr>
        </p:nvSpPr>
        <p:spPr>
          <a:xfrm>
            <a:off x="430212" y="908050"/>
            <a:ext cx="8713800" cy="56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5. 賜平安喜樂，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哦，主！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哦，賜永福的歡欣。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我們心深處，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燃起祢愛火。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賜平安喜樂，哦，主！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endParaRPr sz="6600" b="0" i="0" u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86" name="Google Shape;1086;p177"/>
          <p:cNvSpPr txBox="1"/>
          <p:nvPr/>
        </p:nvSpPr>
        <p:spPr>
          <a:xfrm>
            <a:off x="5076825" y="6347312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聖神請來 5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78"/>
          <p:cNvSpPr txBox="1"/>
          <p:nvPr/>
        </p:nvSpPr>
        <p:spPr>
          <a:xfrm>
            <a:off x="323850" y="1857375"/>
            <a:ext cx="9217025" cy="430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，……</a:t>
            </a:r>
            <a:r>
              <a:rPr lang="zh-TW" sz="5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以上所求是靠</a:t>
            </a:r>
            <a:endParaRPr sz="5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我們的主基督</a:t>
            </a:r>
            <a:r>
              <a:rPr lang="zh-TW" sz="4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93" name="Google Shape;1093;p178"/>
          <p:cNvSpPr txBox="1"/>
          <p:nvPr/>
        </p:nvSpPr>
        <p:spPr>
          <a:xfrm>
            <a:off x="250825" y="404813"/>
            <a:ext cx="8642350" cy="13684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7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領  聖  體  後  經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9"/>
          <p:cNvSpPr txBox="1">
            <a:spLocks noGrp="1"/>
          </p:cNvSpPr>
          <p:nvPr>
            <p:ph type="title" idx="4294967295"/>
          </p:nvPr>
        </p:nvSpPr>
        <p:spPr>
          <a:xfrm>
            <a:off x="498475" y="265113"/>
            <a:ext cx="8105775" cy="114776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致     候     詞</a:t>
            </a:r>
            <a:endParaRPr/>
          </a:p>
        </p:txBody>
      </p:sp>
      <p:sp>
        <p:nvSpPr>
          <p:cNvPr id="635" name="Google Shape;635;p99"/>
          <p:cNvSpPr txBox="1"/>
          <p:nvPr/>
        </p:nvSpPr>
        <p:spPr>
          <a:xfrm>
            <a:off x="1116013" y="1954213"/>
            <a:ext cx="69850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因父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及子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及聖神之名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99"/>
          <p:cNvSpPr txBox="1"/>
          <p:nvPr/>
        </p:nvSpPr>
        <p:spPr>
          <a:xfrm>
            <a:off x="1111250" y="4724400"/>
            <a:ext cx="5548313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79"/>
          <p:cNvSpPr txBox="1"/>
          <p:nvPr/>
        </p:nvSpPr>
        <p:spPr>
          <a:xfrm>
            <a:off x="392113" y="2628900"/>
            <a:ext cx="8439150" cy="4229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願全能的天主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		  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聖子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		  聖神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降福你們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全體：阿們。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79"/>
          <p:cNvSpPr/>
          <p:nvPr/>
        </p:nvSpPr>
        <p:spPr>
          <a:xfrm>
            <a:off x="395288" y="404813"/>
            <a:ext cx="9223375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179"/>
          <p:cNvSpPr/>
          <p:nvPr/>
        </p:nvSpPr>
        <p:spPr>
          <a:xfrm>
            <a:off x="395288" y="1412875"/>
            <a:ext cx="8748712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也與你心靈同在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80"/>
          <p:cNvSpPr txBox="1"/>
          <p:nvPr/>
        </p:nvSpPr>
        <p:spPr>
          <a:xfrm>
            <a:off x="795338" y="1700213"/>
            <a:ext cx="83058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彌撒禮成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你們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去傳報福音吧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！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180"/>
          <p:cNvSpPr/>
          <p:nvPr/>
        </p:nvSpPr>
        <p:spPr>
          <a:xfrm>
            <a:off x="624754" y="4903354"/>
            <a:ext cx="82089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81"/>
          <p:cNvSpPr txBox="1"/>
          <p:nvPr/>
        </p:nvSpPr>
        <p:spPr>
          <a:xfrm>
            <a:off x="683425" y="1379960"/>
            <a:ext cx="7777200" cy="84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禮      成      曲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181"/>
          <p:cNvSpPr txBox="1">
            <a:spLocks noGrp="1"/>
          </p:cNvSpPr>
          <p:nvPr>
            <p:ph type="title"/>
          </p:nvPr>
        </p:nvSpPr>
        <p:spPr>
          <a:xfrm>
            <a:off x="374650" y="3023438"/>
            <a:ext cx="841375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8000" b="1">
                <a:solidFill>
                  <a:srgbClr val="EF1903"/>
                </a:solidFill>
                <a:latin typeface="Arial"/>
                <a:ea typeface="Arial"/>
                <a:cs typeface="Arial"/>
                <a:sym typeface="Arial"/>
              </a:rPr>
              <a:t>天主聖神</a:t>
            </a:r>
            <a:endParaRPr sz="8000" b="1">
              <a:solidFill>
                <a:srgbClr val="EF19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82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</a:t>
            </a:r>
            <a:endParaRPr/>
          </a:p>
        </p:txBody>
      </p:sp>
      <p:sp>
        <p:nvSpPr>
          <p:cNvPr id="1118" name="Google Shape;1118;p182"/>
          <p:cNvSpPr txBox="1">
            <a:spLocks noGrp="1"/>
          </p:cNvSpPr>
          <p:nvPr>
            <p:ph type="body" idx="1"/>
          </p:nvPr>
        </p:nvSpPr>
        <p:spPr>
          <a:xfrm>
            <a:off x="430212" y="1268412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0" indent="-1143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AutoNum type="arabicPeriod"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天主聖神掠過</a:t>
            </a:r>
            <a:endParaRPr/>
          </a:p>
          <a:p>
            <a:pPr marL="1143000" marR="0" lvl="0" indent="-11430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流水聲淙淙，</a:t>
            </a:r>
            <a:endParaRPr/>
          </a:p>
          <a:p>
            <a:pPr marL="1143000" marR="0" lvl="0" indent="-11430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又輕撫碧綠的原野山峰，天主聖神</a:t>
            </a:r>
            <a:endParaRPr/>
          </a:p>
          <a:p>
            <a:pPr marL="1143000" marR="0" lvl="0" indent="-11430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在那破曉曙光中。</a:t>
            </a:r>
            <a:endParaRPr/>
          </a:p>
        </p:txBody>
      </p:sp>
      <p:sp>
        <p:nvSpPr>
          <p:cNvPr id="1119" name="Google Shape;1119;p182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天主聖神 1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83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</a:t>
            </a:r>
            <a:endParaRPr/>
          </a:p>
        </p:txBody>
      </p:sp>
      <p:sp>
        <p:nvSpPr>
          <p:cNvPr id="1125" name="Google Shape;1125;p183"/>
          <p:cNvSpPr txBox="1">
            <a:spLocks noGrp="1"/>
          </p:cNvSpPr>
          <p:nvPr>
            <p:ph type="body" idx="1"/>
          </p:nvPr>
        </p:nvSpPr>
        <p:spPr>
          <a:xfrm>
            <a:off x="430212" y="1268412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風滿天，春臨大地，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傳誦祢旨意。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飄拂，喚醒人靈，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主聖神的噓氣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溫暖我心。</a:t>
            </a:r>
            <a:endParaRPr/>
          </a:p>
        </p:txBody>
      </p:sp>
      <p:sp>
        <p:nvSpPr>
          <p:cNvPr id="1126" name="Google Shape;1126;p183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天主聖神 2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84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</a:t>
            </a:r>
            <a:endParaRPr/>
          </a:p>
        </p:txBody>
      </p:sp>
      <p:sp>
        <p:nvSpPr>
          <p:cNvPr id="1132" name="Google Shape;1132;p184"/>
          <p:cNvSpPr txBox="1">
            <a:spLocks noGrp="1"/>
          </p:cNvSpPr>
          <p:nvPr>
            <p:ph type="body" idx="1"/>
          </p:nvPr>
        </p:nvSpPr>
        <p:spPr>
          <a:xfrm>
            <a:off x="430212" y="1268412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 青草地上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楊柳在搖曳低吟，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原野的羊群也徬徨不寧，天主聖神請聽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世界在嘆息。</a:t>
            </a:r>
            <a:endParaRPr/>
          </a:p>
        </p:txBody>
      </p:sp>
      <p:sp>
        <p:nvSpPr>
          <p:cNvPr id="1133" name="Google Shape;1133;p184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天主聖神 3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85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</a:t>
            </a:r>
            <a:endParaRPr/>
          </a:p>
        </p:txBody>
      </p:sp>
      <p:sp>
        <p:nvSpPr>
          <p:cNvPr id="1139" name="Google Shape;1139;p185"/>
          <p:cNvSpPr txBox="1">
            <a:spLocks noGrp="1"/>
          </p:cNvSpPr>
          <p:nvPr>
            <p:ph type="body" idx="1"/>
          </p:nvPr>
        </p:nvSpPr>
        <p:spPr>
          <a:xfrm>
            <a:off x="430212" y="1268412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風滿天，春臨大地，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傳誦祢旨意。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飄拂，喚醒人靈，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主聖神的噓氣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溫暖我心。</a:t>
            </a:r>
            <a:endParaRPr/>
          </a:p>
        </p:txBody>
      </p:sp>
      <p:sp>
        <p:nvSpPr>
          <p:cNvPr id="1140" name="Google Shape;1140;p185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天主聖神 4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86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</a:t>
            </a:r>
            <a:endParaRPr/>
          </a:p>
        </p:txBody>
      </p:sp>
      <p:sp>
        <p:nvSpPr>
          <p:cNvPr id="1146" name="Google Shape;1146;p186"/>
          <p:cNvSpPr txBox="1">
            <a:spLocks noGrp="1"/>
          </p:cNvSpPr>
          <p:nvPr>
            <p:ph type="body" idx="1"/>
          </p:nvPr>
        </p:nvSpPr>
        <p:spPr>
          <a:xfrm>
            <a:off x="430212" y="1268412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3. 我見飛逝的年華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刻下殘跡，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耳際又迴繞夜禽的悲啼，天主聖神請看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雲也在低泣。</a:t>
            </a:r>
            <a:endParaRPr/>
          </a:p>
        </p:txBody>
      </p:sp>
      <p:sp>
        <p:nvSpPr>
          <p:cNvPr id="1147" name="Google Shape;1147;p186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天主聖神 5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87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</a:t>
            </a:r>
            <a:endParaRPr/>
          </a:p>
        </p:txBody>
      </p:sp>
      <p:sp>
        <p:nvSpPr>
          <p:cNvPr id="1153" name="Google Shape;1153;p187"/>
          <p:cNvSpPr txBox="1">
            <a:spLocks noGrp="1"/>
          </p:cNvSpPr>
          <p:nvPr>
            <p:ph type="body" idx="1"/>
          </p:nvPr>
        </p:nvSpPr>
        <p:spPr>
          <a:xfrm>
            <a:off x="430212" y="1268412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風滿天，春臨大地，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傳誦祢旨意。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飄拂，喚醒人靈，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主聖神的噓氣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溫暖我心。</a:t>
            </a:r>
            <a:endParaRPr/>
          </a:p>
        </p:txBody>
      </p:sp>
      <p:sp>
        <p:nvSpPr>
          <p:cNvPr id="1154" name="Google Shape;1154;p187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天主聖神 6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88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</a:t>
            </a:r>
            <a:endParaRPr/>
          </a:p>
        </p:txBody>
      </p:sp>
      <p:sp>
        <p:nvSpPr>
          <p:cNvPr id="1160" name="Google Shape;1160;p188"/>
          <p:cNvSpPr txBox="1">
            <a:spLocks noGrp="1"/>
          </p:cNvSpPr>
          <p:nvPr>
            <p:ph type="body" idx="1"/>
          </p:nvPr>
        </p:nvSpPr>
        <p:spPr>
          <a:xfrm>
            <a:off x="430212" y="1268412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4. 天主聖神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我們是何等孤寂，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日夜引頸期待祢的來臨，天主聖神所渴望的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只是祢。</a:t>
            </a:r>
            <a:endParaRPr/>
          </a:p>
        </p:txBody>
      </p:sp>
      <p:sp>
        <p:nvSpPr>
          <p:cNvPr id="1161" name="Google Shape;1161;p188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天主聖神 7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22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3560</Words>
  <Application>Microsoft Macintosh PowerPoint</Application>
  <PresentationFormat>On-screen Show (4:3)</PresentationFormat>
  <Paragraphs>542</Paragraphs>
  <Slides>100</Slides>
  <Notes>96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100</vt:i4>
      </vt:variant>
    </vt:vector>
  </HeadingPairs>
  <TitlesOfParts>
    <vt:vector size="116" baseType="lpstr">
      <vt:lpstr>DFKai-SB</vt:lpstr>
      <vt:lpstr>Microsoft YaHei</vt:lpstr>
      <vt:lpstr>Microsoft YaHei</vt:lpstr>
      <vt:lpstr>Microsoft YaHei</vt:lpstr>
      <vt:lpstr>PMingLiu</vt:lpstr>
      <vt:lpstr>PMingLiu-ExtB</vt:lpstr>
      <vt:lpstr>Arial</vt:lpstr>
      <vt:lpstr>Calibri</vt:lpstr>
      <vt:lpstr>Times New Roman</vt:lpstr>
      <vt:lpstr>22_預設簡報設計</vt:lpstr>
      <vt:lpstr>3_預設簡報設計</vt:lpstr>
      <vt:lpstr>7_預設簡報設計</vt:lpstr>
      <vt:lpstr>12_預設簡報設計</vt:lpstr>
      <vt:lpstr>11_預設簡報設計</vt:lpstr>
      <vt:lpstr>21_預設簡報設計</vt:lpstr>
      <vt:lpstr>Office 佈景主題</vt:lpstr>
      <vt:lpstr>PowerPoint Presentation</vt:lpstr>
      <vt:lpstr>上主的神充滿了世界， 上主的神包羅萬象， 上主的神通曉一切語言。 上主的神，阿肋路亞。</vt:lpstr>
      <vt:lpstr>創造的光輝</vt:lpstr>
      <vt:lpstr>創造的光輝</vt:lpstr>
      <vt:lpstr>創造的光輝</vt:lpstr>
      <vt:lpstr>創造的光輝</vt:lpstr>
      <vt:lpstr>創造的光輝</vt:lpstr>
      <vt:lpstr>創造的光輝</vt:lpstr>
      <vt:lpstr>致     候     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聖   道   禮   儀</vt:lpstr>
      <vt:lpstr>  </vt:lpstr>
      <vt:lpstr>  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信    經              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聖   祭   禮   儀   </vt:lpstr>
      <vt:lpstr>獻於天主</vt:lpstr>
      <vt:lpstr>獻於天主</vt:lpstr>
      <vt:lpstr>獻於天主</vt:lpstr>
      <vt:lpstr>PowerPoint Presentation</vt:lpstr>
      <vt:lpstr>PowerPoint Presentation</vt:lpstr>
      <vt:lpstr>PowerPoint Presentation</vt:lpstr>
      <vt:lpstr>感     恩     經</vt:lpstr>
      <vt:lpstr>PowerPoint Presentation</vt:lpstr>
      <vt:lpstr>PowerPoint Presentation</vt:lpstr>
      <vt:lpstr>成  聖  體  禮</vt:lpstr>
      <vt:lpstr>PowerPoint Presentation</vt:lpstr>
      <vt:lpstr>PowerPoint Presentation</vt:lpstr>
      <vt:lpstr>領   聖   體   禮</vt:lpstr>
      <vt:lpstr>PowerPoint Presentation</vt:lpstr>
      <vt:lpstr>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聖神請來</vt:lpstr>
      <vt:lpstr>聖神請來</vt:lpstr>
      <vt:lpstr>聖神請來</vt:lpstr>
      <vt:lpstr>聖神請來</vt:lpstr>
      <vt:lpstr>聖神請來</vt:lpstr>
      <vt:lpstr>聖神請來</vt:lpstr>
      <vt:lpstr>PowerPoint Presentation</vt:lpstr>
      <vt:lpstr>PowerPoint Presentation</vt:lpstr>
      <vt:lpstr>PowerPoint Presentation</vt:lpstr>
      <vt:lpstr>天主聖神</vt:lpstr>
      <vt:lpstr>天主聖神</vt:lpstr>
      <vt:lpstr>天主聖神</vt:lpstr>
      <vt:lpstr>天主聖神</vt:lpstr>
      <vt:lpstr>天主聖神</vt:lpstr>
      <vt:lpstr>天主聖神</vt:lpstr>
      <vt:lpstr>天主聖神</vt:lpstr>
      <vt:lpstr>天主聖神</vt:lpstr>
      <vt:lpstr>天主聖神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Vivian Jen</cp:lastModifiedBy>
  <cp:revision>4</cp:revision>
  <dcterms:modified xsi:type="dcterms:W3CDTF">2026-05-22T05:00:13Z</dcterms:modified>
</cp:coreProperties>
</file>